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08163AD-3501-4210-B156-F0F10B8C7AC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05622E-5033-4D0B-8F01-5CFDDA21C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 Addition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Head-to-tail method</a:t>
            </a:r>
            <a:endParaRPr lang="en-US" dirty="0"/>
          </a:p>
        </p:txBody>
      </p:sp>
      <p:pic>
        <p:nvPicPr>
          <p:cNvPr id="1026" name="Picture 2" descr="Image result for head to tail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24145"/>
            <a:ext cx="2971800" cy="13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d to tail meth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819400" cy="238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73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resultant is the overall 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7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Vector Addition</a:t>
            </a:r>
            <a:endParaRPr lang="en-US" dirty="0"/>
          </a:p>
        </p:txBody>
      </p:sp>
      <p:sp>
        <p:nvSpPr>
          <p:cNvPr id="4" name="AutoShape 2" descr="Image result for parallel vector add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parallel vector add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3124200" cy="310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Perpendicular </a:t>
            </a:r>
            <a:r>
              <a:rPr lang="en-US" dirty="0" smtClean="0"/>
              <a:t>Vector Addition</a:t>
            </a:r>
            <a:endParaRPr lang="en-US" dirty="0"/>
          </a:p>
        </p:txBody>
      </p:sp>
      <p:pic>
        <p:nvPicPr>
          <p:cNvPr id="3074" name="Picture 2" descr="Image result for perpendicular vector add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01636"/>
            <a:ext cx="520977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396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17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Vector Addition</vt:lpstr>
      <vt:lpstr>Head-to-tail method</vt:lpstr>
      <vt:lpstr>Resultant</vt:lpstr>
      <vt:lpstr>Parallel Vector Addition</vt:lpstr>
      <vt:lpstr>Perpendicular Vector Addition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Addition</dc:title>
  <dc:creator>e133537</dc:creator>
  <cp:lastModifiedBy>e104077</cp:lastModifiedBy>
  <cp:revision>2</cp:revision>
  <dcterms:created xsi:type="dcterms:W3CDTF">2016-08-31T12:56:58Z</dcterms:created>
  <dcterms:modified xsi:type="dcterms:W3CDTF">2017-06-29T18:47:38Z</dcterms:modified>
</cp:coreProperties>
</file>