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94480D-07C4-44A6-9902-C8608519BF7B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95303-94E7-471B-9995-9989FB8D96E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94480D-07C4-44A6-9902-C8608519BF7B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95303-94E7-471B-9995-9989FB8D96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94480D-07C4-44A6-9902-C8608519BF7B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95303-94E7-471B-9995-9989FB8D96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94480D-07C4-44A6-9902-C8608519BF7B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95303-94E7-471B-9995-9989FB8D96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94480D-07C4-44A6-9902-C8608519BF7B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95303-94E7-471B-9995-9989FB8D96E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94480D-07C4-44A6-9902-C8608519BF7B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95303-94E7-471B-9995-9989FB8D96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94480D-07C4-44A6-9902-C8608519BF7B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95303-94E7-471B-9995-9989FB8D96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94480D-07C4-44A6-9902-C8608519BF7B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95303-94E7-471B-9995-9989FB8D96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94480D-07C4-44A6-9902-C8608519BF7B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95303-94E7-471B-9995-9989FB8D96E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94480D-07C4-44A6-9902-C8608519BF7B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95303-94E7-471B-9995-9989FB8D96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94480D-07C4-44A6-9902-C8608519BF7B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95303-94E7-471B-9995-9989FB8D96E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D94480D-07C4-44A6-9902-C8608519BF7B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CC95303-94E7-471B-9995-9989FB8D96E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Acceleration in One-Dimension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9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Velocity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Average means a number typical of the whole set of data</a:t>
                </a:r>
              </a:p>
              <a:p>
                <a:r>
                  <a:rPr lang="en-US" dirty="0" smtClean="0"/>
                  <a:t>Takes into account the displacement and time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𝑎𝑣𝑔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𝑜𝑟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𝑣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ttp://media.ehs.uen.org/html/PhysicsQ3/Average_Velocity_01/vav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429000"/>
            <a:ext cx="4943475" cy="267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854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Instantaneous Velocity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19200" y="4495800"/>
                <a:ext cx="7498080" cy="1371600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dirty="0" smtClean="0"/>
                  <a:t>Instantaneous velocity refers to the exact speed in a given moment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𝑜𝑟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9200" y="4495800"/>
                <a:ext cx="7498080" cy="1371600"/>
              </a:xfrm>
              <a:blipFill rotWithShape="1">
                <a:blip r:embed="rId2"/>
                <a:stretch>
                  <a:fillRect t="-7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http://media.ehs.uen.org/html/PhysicsQ3/Average_Velocity_01/vav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1371599"/>
            <a:ext cx="4333875" cy="234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7" descr="http://www.seriouswheels.com/pics-2005/2005-Touareg-W12-Speedometer-1024x76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1219200"/>
            <a:ext cx="35814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336473" y="2269837"/>
            <a:ext cx="8174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VS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31976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Acceleration is a vector quantity that is defined as the </a:t>
            </a:r>
            <a:r>
              <a:rPr lang="en-US" b="1" dirty="0"/>
              <a:t>rate at which an object changes its velocity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/>
              <a:t>object is accelerating if it is changing its velocity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Measured in </a:t>
            </a:r>
            <a:br>
              <a:rPr lang="en-US" dirty="0" smtClean="0"/>
            </a:br>
            <a:r>
              <a:rPr lang="en-US" dirty="0" smtClean="0"/>
              <a:t>meters per second</a:t>
            </a:r>
            <a:br>
              <a:rPr lang="en-US" dirty="0" smtClean="0"/>
            </a:br>
            <a:r>
              <a:rPr lang="en-US" dirty="0" smtClean="0"/>
              <a:t>per second (m/s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3074" name="Picture 2" descr="Image result for accele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733800"/>
            <a:ext cx="317182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77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Misuse of the term 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Sports announcers will occasionally say that a person is accelerating if he/she is moving fast. Yet acceleration has nothing to do with going fast.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person can be moving very fast and still not be accelerating. </a:t>
            </a:r>
            <a:endParaRPr lang="en-US" dirty="0" smtClean="0"/>
          </a:p>
          <a:p>
            <a:r>
              <a:rPr lang="en-US" dirty="0" smtClean="0"/>
              <a:t>Acceleration </a:t>
            </a:r>
            <a:r>
              <a:rPr lang="en-US" dirty="0"/>
              <a:t>has to do with </a:t>
            </a:r>
            <a:r>
              <a:rPr lang="en-US" b="1" i="1" dirty="0"/>
              <a:t>changing</a:t>
            </a:r>
            <a:r>
              <a:rPr lang="en-US" dirty="0"/>
              <a:t> how fast an object is moving.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an object is </a:t>
            </a:r>
            <a:r>
              <a:rPr lang="en-US" b="1" dirty="0"/>
              <a:t>not changing its velocity, </a:t>
            </a:r>
            <a:r>
              <a:rPr lang="en-US" dirty="0"/>
              <a:t>then the object is </a:t>
            </a:r>
            <a:r>
              <a:rPr lang="en-US" b="1" dirty="0"/>
              <a:t>not accelerating. </a:t>
            </a:r>
          </a:p>
        </p:txBody>
      </p:sp>
    </p:spTree>
    <p:extLst>
      <p:ext uri="{BB962C8B-B14F-4D97-AF65-F5344CB8AC3E}">
        <p14:creationId xmlns:p14="http://schemas.microsoft.com/office/powerpoint/2010/main" val="218321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Image result for accele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55" y="34636"/>
            <a:ext cx="9180576" cy="6823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326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 on p-t graphs</a:t>
            </a:r>
            <a:endParaRPr lang="en-US" dirty="0"/>
          </a:p>
        </p:txBody>
      </p:sp>
      <p:pic>
        <p:nvPicPr>
          <p:cNvPr id="4098" name="Picture 2" descr="http://www.physicsclassroom.com/Class/1DKin/U1L3a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34836"/>
            <a:ext cx="2618509" cy="2293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physicsclassroom.com/Class/1DKin/U1L3a16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944" y="4571829"/>
            <a:ext cx="2590800" cy="214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www.physicsclassroom.com/Class/1DKin/U1L3a17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6509" y="1600200"/>
            <a:ext cx="2667000" cy="213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6509" y="4607481"/>
            <a:ext cx="334327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28800" y="4006334"/>
            <a:ext cx="3193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Speeding up (slope is increasing)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66509" y="3974068"/>
            <a:ext cx="3436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Slowing down (slope is decreasing)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86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 on v-t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http://www.physicsclassroom.com/Class/1DKin/U1L4a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24000"/>
            <a:ext cx="7613073" cy="3377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7400" y="50292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Velocity is increasing  AWAY from zero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81800" y="5048071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Velocity is decreasing TOWARDS  zero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68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 Equations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47800" y="1447800"/>
                <a:ext cx="2044214" cy="8432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𝑓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447800"/>
                <a:ext cx="2044214" cy="84324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562600" y="1590563"/>
                <a:ext cx="2556341" cy="5577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𝑓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r>
                      <a:rPr lang="en-US" sz="2800" b="0" i="1" smtClean="0">
                        <a:latin typeface="Cambria Math"/>
                      </a:rPr>
                      <m:t>𝑎</m:t>
                    </m:r>
                    <m:r>
                      <a:rPr lang="en-US" sz="2800" b="0" i="1" smtClean="0">
                        <a:latin typeface="Cambria Math"/>
                      </a:rPr>
                      <m:t>(∆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𝑡</m:t>
                    </m:r>
                  </m:oMath>
                </a14:m>
                <a:r>
                  <a:rPr lang="en-US" sz="2800" dirty="0" smtClean="0"/>
                  <a:t>)</a:t>
                </a:r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1590563"/>
                <a:ext cx="2556341" cy="557717"/>
              </a:xfrm>
              <a:prstGeom prst="rect">
                <a:avLst/>
              </a:prstGeom>
              <a:blipFill rotWithShape="1">
                <a:blip r:embed="rId3"/>
                <a:stretch>
                  <a:fillRect t="-10989" r="-4535" b="-24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47800" y="2743200"/>
                <a:ext cx="3916970" cy="6524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800" b="0" i="1" smtClean="0">
                          <a:latin typeface="Cambria Math"/>
                        </a:rPr>
                        <m:t>𝑑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type m:val="skw"/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(∆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743200"/>
                <a:ext cx="3916970" cy="65248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00200" y="3962400"/>
                <a:ext cx="3308470" cy="5663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𝑓</m:t>
                              </m:r>
                            </m:sub>
                          </m:sSub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+2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(∆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𝑑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962400"/>
                <a:ext cx="3308470" cy="56637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143000" y="4653125"/>
                <a:ext cx="75438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Note,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𝑑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𝑡</m:t>
                    </m:r>
                  </m:oMath>
                </a14:m>
                <a:r>
                  <a:rPr lang="en-US" dirty="0" smtClean="0"/>
                  <a:t> are used to indicate displacement and time respectively in these equations.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∆ </m:t>
                    </m:r>
                  </m:oMath>
                </a14:m>
                <a:r>
                  <a:rPr lang="en-US" dirty="0" smtClean="0"/>
                  <a:t>represents a change in, and in these problems we often consider a specific time and distance interval.</a:t>
                </a:r>
              </a:p>
              <a:p>
                <a:endParaRPr lang="en-US" dirty="0"/>
              </a:p>
              <a:p>
                <a:r>
                  <a:rPr lang="en-US" dirty="0" smtClean="0"/>
                  <a:t>The equations may also be written correctly without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∆.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4653125"/>
                <a:ext cx="7543800" cy="1477328"/>
              </a:xfrm>
              <a:prstGeom prst="rect">
                <a:avLst/>
              </a:prstGeom>
              <a:blipFill rotWithShape="1">
                <a:blip r:embed="rId6"/>
                <a:stretch>
                  <a:fillRect l="-728" t="-2058" b="-53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131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81</TotalTime>
  <Words>316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Acceleration in One-Dimension</vt:lpstr>
      <vt:lpstr>Average Velocity</vt:lpstr>
      <vt:lpstr>Instantaneous Velocity</vt:lpstr>
      <vt:lpstr>Acceleration</vt:lpstr>
      <vt:lpstr>Misuse of the term acceleration</vt:lpstr>
      <vt:lpstr>PowerPoint Presentation</vt:lpstr>
      <vt:lpstr>Acceleration on p-t graphs</vt:lpstr>
      <vt:lpstr>Acceleration on v-t graphs</vt:lpstr>
      <vt:lpstr>Acceleration Equations</vt:lpstr>
    </vt:vector>
  </TitlesOfParts>
  <Company>Round Rock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e133537</dc:creator>
  <cp:lastModifiedBy>e104077</cp:lastModifiedBy>
  <cp:revision>8</cp:revision>
  <dcterms:created xsi:type="dcterms:W3CDTF">2016-09-11T01:46:02Z</dcterms:created>
  <dcterms:modified xsi:type="dcterms:W3CDTF">2017-06-28T17:10:20Z</dcterms:modified>
</cp:coreProperties>
</file>