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BF404E-D60D-4630-97A0-870E0D678D6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C6E5CF-1EF4-475F-B4FA-AACD13F8858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Torque is the </a:t>
            </a:r>
            <a:br>
              <a:rPr lang="en-US" dirty="0" smtClean="0"/>
            </a:br>
            <a:r>
              <a:rPr lang="en-US" dirty="0" smtClean="0"/>
              <a:t>tendency of a force </a:t>
            </a:r>
            <a:br>
              <a:rPr lang="en-US" dirty="0" smtClean="0"/>
            </a:br>
            <a:r>
              <a:rPr lang="en-US" dirty="0" smtClean="0"/>
              <a:t>to cause a the </a:t>
            </a:r>
            <a:br>
              <a:rPr lang="en-US" dirty="0" smtClean="0"/>
            </a:br>
            <a:r>
              <a:rPr lang="en-US" dirty="0" smtClean="0"/>
              <a:t>rotation of an object </a:t>
            </a:r>
            <a:br>
              <a:rPr lang="en-US" dirty="0" smtClean="0"/>
            </a:br>
            <a:r>
              <a:rPr lang="en-US" dirty="0" smtClean="0"/>
              <a:t>around an axis</a:t>
            </a:r>
          </a:p>
          <a:p>
            <a:endParaRPr lang="en-US" dirty="0"/>
          </a:p>
          <a:p>
            <a:r>
              <a:rPr lang="en-US" dirty="0" smtClean="0"/>
              <a:t>We though of force as a push or pull</a:t>
            </a:r>
          </a:p>
          <a:p>
            <a:r>
              <a:rPr lang="en-US" dirty="0" smtClean="0"/>
              <a:t>We can think of torque as a twist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20080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9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Torques influence the rotation of an object</a:t>
                </a:r>
              </a:p>
              <a:p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𝑇𝑜𝑟𝑞𝑢𝑒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𝐹𝑜𝑟𝑐𝑒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𝑙𝑒𝑣𝑒𝑟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𝑎𝑟𝑚</m:t>
                      </m:r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Symbol: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 (tau)</a:t>
                </a:r>
              </a:p>
              <a:p>
                <a:r>
                  <a:rPr lang="en-US" dirty="0" smtClean="0"/>
                  <a:t>Unit: N · m (Newton-meter)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1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torque applied to a bolt when a force of 20 Newtons is used with a 0.3 m wrench?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Equilibrium is when all forces are balanced</a:t>
            </a:r>
          </a:p>
          <a:p>
            <a:r>
              <a:rPr lang="en-US" dirty="0" smtClean="0"/>
              <a:t>Rotational equilibrium is when torques are balanced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torque see 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572000" cy="251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2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one end has a much greater torque, the see saw is not in equilibrium.</a:t>
            </a:r>
          </a:p>
          <a:p>
            <a:endParaRPr lang="en-US" dirty="0"/>
          </a:p>
          <a:p>
            <a:r>
              <a:rPr lang="en-US" dirty="0" smtClean="0"/>
              <a:t>What should the larger man do to put the see saw in equilibrium?</a:t>
            </a:r>
            <a:endParaRPr lang="en-US" dirty="0"/>
          </a:p>
        </p:txBody>
      </p:sp>
      <p:pic>
        <p:nvPicPr>
          <p:cNvPr id="4100" name="Picture 4" descr="Image result for torque see 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3667124"/>
            <a:ext cx="313372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3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110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Torque</vt:lpstr>
      <vt:lpstr>Torque</vt:lpstr>
      <vt:lpstr>Torque</vt:lpstr>
      <vt:lpstr>Torque</vt:lpstr>
      <vt:lpstr>Rotational Equilibrium</vt:lpstr>
      <vt:lpstr>Rotational Equilibrium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Torque</dc:title>
  <dc:creator>e133537</dc:creator>
  <cp:lastModifiedBy>e104077</cp:lastModifiedBy>
  <cp:revision>3</cp:revision>
  <dcterms:created xsi:type="dcterms:W3CDTF">2016-11-03T15:12:14Z</dcterms:created>
  <dcterms:modified xsi:type="dcterms:W3CDTF">2016-11-07T22:10:20Z</dcterms:modified>
</cp:coreProperties>
</file>