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8" r:id="rId16"/>
    <p:sldId id="289" r:id="rId17"/>
    <p:sldId id="290" r:id="rId18"/>
    <p:sldId id="291"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AA6A9C-1BF1-4177-AA20-0D809DA22F4F}" type="datetimeFigureOut">
              <a:rPr lang="en-US" smtClean="0"/>
              <a:pPr/>
              <a:t>9/23/2015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267B0-9388-4BDE-BF9F-9060EA5CFE09}" type="slidenum">
              <a:rPr lang="en-US" smtClean="0"/>
              <a:pPr/>
              <a:t>‹#›</a:t>
            </a:fld>
            <a:endParaRPr lang="en-US"/>
          </a:p>
        </p:txBody>
      </p:sp>
    </p:spTree>
    <p:extLst>
      <p:ext uri="{BB962C8B-B14F-4D97-AF65-F5344CB8AC3E}">
        <p14:creationId xmlns:p14="http://schemas.microsoft.com/office/powerpoint/2010/main" val="1510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39F1622B-5C94-43D0-947D-2F15D4B4D8CD}" type="slidenum">
              <a:rPr lang="en-US" altLang="en-US" sz="1200">
                <a:latin typeface="Arial" charset="0"/>
              </a:rPr>
              <a:pPr eaLnBrk="1" hangingPunct="1"/>
              <a:t>2</a:t>
            </a:fld>
            <a:endParaRPr lang="en-US" altLang="en-US" sz="1200">
              <a:latin typeface="Arial" charset="0"/>
            </a:endParaRPr>
          </a:p>
        </p:txBody>
      </p:sp>
      <p:sp>
        <p:nvSpPr>
          <p:cNvPr id="15257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9F706487-1982-453A-9CB6-47C375C0E265}" type="slidenum">
              <a:rPr lang="en-US" altLang="en-US" sz="1200">
                <a:latin typeface="Arial" charset="0"/>
              </a:rPr>
              <a:pPr algn="r" eaLnBrk="1" hangingPunct="1"/>
              <a:t>2</a:t>
            </a:fld>
            <a:endParaRPr lang="en-US" altLang="en-US" sz="1200">
              <a:latin typeface="Arial" charset="0"/>
            </a:endParaRPr>
          </a:p>
        </p:txBody>
      </p:sp>
      <p:sp>
        <p:nvSpPr>
          <p:cNvPr id="152580" name="Rectangle 2"/>
          <p:cNvSpPr>
            <a:spLocks noGrp="1" noRot="1" noChangeAspect="1" noChangeArrowheads="1" noTextEdit="1"/>
          </p:cNvSpPr>
          <p:nvPr>
            <p:ph type="sldImg"/>
          </p:nvPr>
        </p:nvSpPr>
        <p:spPr>
          <a:ln/>
        </p:spPr>
      </p:sp>
      <p:sp>
        <p:nvSpPr>
          <p:cNvPr id="152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B85A5CE-904C-4E57-B693-9EBEB4968BF1}" type="slidenum">
              <a:rPr lang="en-US" altLang="en-US" sz="1200">
                <a:latin typeface="Arial" charset="0"/>
              </a:rPr>
              <a:pPr eaLnBrk="1" hangingPunct="1"/>
              <a:t>11</a:t>
            </a:fld>
            <a:endParaRPr lang="en-US" altLang="en-US" sz="1200">
              <a:latin typeface="Arial" charset="0"/>
            </a:endParaRPr>
          </a:p>
        </p:txBody>
      </p:sp>
      <p:sp>
        <p:nvSpPr>
          <p:cNvPr id="1925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EFA73AC1-D859-4113-9FD1-5D8F048E26FB}" type="slidenum">
              <a:rPr lang="en-US" altLang="en-US" sz="1200">
                <a:latin typeface="Arial" charset="0"/>
              </a:rPr>
              <a:pPr algn="r" eaLnBrk="1" hangingPunct="1"/>
              <a:t>11</a:t>
            </a:fld>
            <a:endParaRPr lang="en-US" altLang="en-US" sz="1200">
              <a:latin typeface="Arial" charset="0"/>
            </a:endParaRPr>
          </a:p>
        </p:txBody>
      </p:sp>
      <p:sp>
        <p:nvSpPr>
          <p:cNvPr id="192516" name="Rectangle 2"/>
          <p:cNvSpPr>
            <a:spLocks noGrp="1" noRot="1" noChangeAspect="1" noChangeArrowheads="1" noTextEdit="1"/>
          </p:cNvSpPr>
          <p:nvPr>
            <p:ph type="sldImg"/>
          </p:nvPr>
        </p:nvSpPr>
        <p:spPr>
          <a:ln/>
        </p:spPr>
      </p:sp>
      <p:sp>
        <p:nvSpPr>
          <p:cNvPr id="192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0FAE49F-7C5E-44E6-89EE-E8C79DDD78AE}" type="slidenum">
              <a:rPr lang="en-US" altLang="en-US" sz="1200">
                <a:latin typeface="Arial" charset="0"/>
              </a:rPr>
              <a:pPr eaLnBrk="1" hangingPunct="1"/>
              <a:t>12</a:t>
            </a:fld>
            <a:endParaRPr lang="en-US" altLang="en-US" sz="1200">
              <a:latin typeface="Arial" charset="0"/>
            </a:endParaRPr>
          </a:p>
        </p:txBody>
      </p:sp>
      <p:sp>
        <p:nvSpPr>
          <p:cNvPr id="19353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7185304-844B-4508-8798-6BEF6F06DF0E}" type="slidenum">
              <a:rPr lang="en-US" altLang="en-US" sz="1200">
                <a:latin typeface="Arial" charset="0"/>
              </a:rPr>
              <a:pPr algn="r" eaLnBrk="1" hangingPunct="1"/>
              <a:t>12</a:t>
            </a:fld>
            <a:endParaRPr lang="en-US" altLang="en-US" sz="1200">
              <a:latin typeface="Arial" charset="0"/>
            </a:endParaRPr>
          </a:p>
        </p:txBody>
      </p:sp>
      <p:sp>
        <p:nvSpPr>
          <p:cNvPr id="193540" name="Rectangle 2"/>
          <p:cNvSpPr>
            <a:spLocks noGrp="1" noRot="1" noChangeAspect="1" noChangeArrowheads="1" noTextEdit="1"/>
          </p:cNvSpPr>
          <p:nvPr>
            <p:ph type="sldImg"/>
          </p:nvPr>
        </p:nvSpPr>
        <p:spPr>
          <a:ln/>
        </p:spPr>
      </p:sp>
      <p:sp>
        <p:nvSpPr>
          <p:cNvPr id="193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76300ADB-B72E-42CF-9E7A-7A2A80CEC560}" type="slidenum">
              <a:rPr lang="en-US" altLang="en-US" sz="1200">
                <a:latin typeface="Arial" charset="0"/>
              </a:rPr>
              <a:pPr eaLnBrk="1" hangingPunct="1"/>
              <a:t>13</a:t>
            </a:fld>
            <a:endParaRPr lang="en-US" altLang="en-US" sz="1200">
              <a:latin typeface="Arial" charset="0"/>
            </a:endParaRPr>
          </a:p>
        </p:txBody>
      </p:sp>
      <p:sp>
        <p:nvSpPr>
          <p:cNvPr id="19456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5A70F1F8-EA7E-42D8-859B-C0F34FF91017}" type="slidenum">
              <a:rPr lang="en-US" altLang="en-US" sz="1200">
                <a:latin typeface="Arial" charset="0"/>
              </a:rPr>
              <a:pPr algn="r" eaLnBrk="1" hangingPunct="1"/>
              <a:t>13</a:t>
            </a:fld>
            <a:endParaRPr lang="en-US" altLang="en-US" sz="1200">
              <a:latin typeface="Arial" charset="0"/>
            </a:endParaRPr>
          </a:p>
        </p:txBody>
      </p:sp>
      <p:sp>
        <p:nvSpPr>
          <p:cNvPr id="194564" name="Rectangle 2"/>
          <p:cNvSpPr>
            <a:spLocks noGrp="1" noRot="1" noChangeAspect="1" noChangeArrowheads="1" noTextEdit="1"/>
          </p:cNvSpPr>
          <p:nvPr>
            <p:ph type="sldImg"/>
          </p:nvPr>
        </p:nvSpPr>
        <p:spPr>
          <a:ln/>
        </p:spPr>
      </p:sp>
      <p:sp>
        <p:nvSpPr>
          <p:cNvPr id="1945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E298616-F631-4F70-8562-B05DC9B9695B}" type="slidenum">
              <a:rPr lang="en-US" altLang="en-US" sz="1200">
                <a:latin typeface="Arial" charset="0"/>
              </a:rPr>
              <a:pPr eaLnBrk="1" hangingPunct="1"/>
              <a:t>14</a:t>
            </a:fld>
            <a:endParaRPr lang="en-US" altLang="en-US" sz="1200">
              <a:latin typeface="Arial" charset="0"/>
            </a:endParaRPr>
          </a:p>
        </p:txBody>
      </p:sp>
      <p:sp>
        <p:nvSpPr>
          <p:cNvPr id="19558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A18F06D5-2643-4979-85CE-7B391BDD102A}" type="slidenum">
              <a:rPr lang="en-US" altLang="en-US" sz="1200">
                <a:latin typeface="Arial" charset="0"/>
              </a:rPr>
              <a:pPr algn="r" eaLnBrk="1" hangingPunct="1"/>
              <a:t>14</a:t>
            </a:fld>
            <a:endParaRPr lang="en-US" altLang="en-US" sz="1200">
              <a:latin typeface="Arial" charset="0"/>
            </a:endParaRPr>
          </a:p>
        </p:txBody>
      </p:sp>
      <p:sp>
        <p:nvSpPr>
          <p:cNvPr id="195588" name="Rectangle 2"/>
          <p:cNvSpPr>
            <a:spLocks noGrp="1" noRot="1" noChangeAspect="1" noChangeArrowheads="1" noTextEdit="1"/>
          </p:cNvSpPr>
          <p:nvPr>
            <p:ph type="sldImg"/>
          </p:nvPr>
        </p:nvSpPr>
        <p:spPr>
          <a:ln/>
        </p:spPr>
      </p:sp>
      <p:sp>
        <p:nvSpPr>
          <p:cNvPr id="195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5D31B44C-03A0-49C4-A933-012C57330E06}" type="slidenum">
              <a:rPr lang="en-US" altLang="en-US" sz="1200">
                <a:latin typeface="Arial" charset="0"/>
              </a:rPr>
              <a:pPr eaLnBrk="1" hangingPunct="1"/>
              <a:t>15</a:t>
            </a:fld>
            <a:endParaRPr lang="en-US" altLang="en-US" sz="1200">
              <a:latin typeface="Arial" charset="0"/>
            </a:endParaRPr>
          </a:p>
        </p:txBody>
      </p:sp>
      <p:sp>
        <p:nvSpPr>
          <p:cNvPr id="22630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AEE5CC5-CC7E-44B4-9F72-B7CCE5B348F5}" type="slidenum">
              <a:rPr lang="en-US" altLang="en-US" sz="1200">
                <a:latin typeface="Arial" charset="0"/>
              </a:rPr>
              <a:pPr algn="r" eaLnBrk="1" hangingPunct="1"/>
              <a:t>15</a:t>
            </a:fld>
            <a:endParaRPr lang="en-US" altLang="en-US" sz="1200">
              <a:latin typeface="Arial" charset="0"/>
            </a:endParaRPr>
          </a:p>
        </p:txBody>
      </p:sp>
      <p:sp>
        <p:nvSpPr>
          <p:cNvPr id="226308" name="Rectangle 2"/>
          <p:cNvSpPr>
            <a:spLocks noGrp="1" noRot="1" noChangeAspect="1" noChangeArrowheads="1" noTextEdit="1"/>
          </p:cNvSpPr>
          <p:nvPr>
            <p:ph type="sldImg"/>
          </p:nvPr>
        </p:nvSpPr>
        <p:spPr>
          <a:ln/>
        </p:spPr>
      </p:sp>
      <p:sp>
        <p:nvSpPr>
          <p:cNvPr id="2263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68152C95-EF0D-4560-8C0E-36BF176EBA93}" type="slidenum">
              <a:rPr lang="en-US" altLang="en-US" sz="1200">
                <a:latin typeface="Arial" charset="0"/>
              </a:rPr>
              <a:pPr eaLnBrk="1" hangingPunct="1"/>
              <a:t>16</a:t>
            </a:fld>
            <a:endParaRPr lang="en-US" altLang="en-US" sz="1200">
              <a:latin typeface="Arial" charset="0"/>
            </a:endParaRPr>
          </a:p>
        </p:txBody>
      </p:sp>
      <p:sp>
        <p:nvSpPr>
          <p:cNvPr id="22733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9F0D3AFB-2556-4483-8B17-9733D204B79C}" type="slidenum">
              <a:rPr lang="en-US" altLang="en-US" sz="1200">
                <a:latin typeface="Arial" charset="0"/>
              </a:rPr>
              <a:pPr algn="r" eaLnBrk="1" hangingPunct="1"/>
              <a:t>16</a:t>
            </a:fld>
            <a:endParaRPr lang="en-US" altLang="en-US" sz="1200">
              <a:latin typeface="Arial" charset="0"/>
            </a:endParaRPr>
          </a:p>
        </p:txBody>
      </p:sp>
      <p:sp>
        <p:nvSpPr>
          <p:cNvPr id="227332" name="Rectangle 2"/>
          <p:cNvSpPr>
            <a:spLocks noGrp="1" noRot="1" noChangeAspect="1" noChangeArrowheads="1" noTextEdit="1"/>
          </p:cNvSpPr>
          <p:nvPr>
            <p:ph type="sldImg"/>
          </p:nvPr>
        </p:nvSpPr>
        <p:spPr>
          <a:ln/>
        </p:spPr>
      </p:sp>
      <p:sp>
        <p:nvSpPr>
          <p:cNvPr id="2273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6A1EA042-99C6-45AF-A133-431DD6F117FD}" type="slidenum">
              <a:rPr lang="en-US" altLang="en-US" sz="1200">
                <a:latin typeface="Arial" charset="0"/>
              </a:rPr>
              <a:pPr eaLnBrk="1" hangingPunct="1"/>
              <a:t>17</a:t>
            </a:fld>
            <a:endParaRPr lang="en-US" altLang="en-US" sz="1200">
              <a:latin typeface="Arial" charset="0"/>
            </a:endParaRPr>
          </a:p>
        </p:txBody>
      </p:sp>
      <p:sp>
        <p:nvSpPr>
          <p:cNvPr id="22835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1961E71-7DE6-4B66-811A-7B75175AD9D1}" type="slidenum">
              <a:rPr lang="en-US" altLang="en-US" sz="1200">
                <a:latin typeface="Arial" charset="0"/>
              </a:rPr>
              <a:pPr algn="r" eaLnBrk="1" hangingPunct="1"/>
              <a:t>17</a:t>
            </a:fld>
            <a:endParaRPr lang="en-US" altLang="en-US" sz="1200">
              <a:latin typeface="Arial" charset="0"/>
            </a:endParaRPr>
          </a:p>
        </p:txBody>
      </p:sp>
      <p:sp>
        <p:nvSpPr>
          <p:cNvPr id="228356" name="Rectangle 2"/>
          <p:cNvSpPr>
            <a:spLocks noGrp="1" noRot="1" noChangeAspect="1" noChangeArrowheads="1" noTextEdit="1"/>
          </p:cNvSpPr>
          <p:nvPr>
            <p:ph type="sldImg"/>
          </p:nvPr>
        </p:nvSpPr>
        <p:spPr>
          <a:ln/>
        </p:spPr>
      </p:sp>
      <p:sp>
        <p:nvSpPr>
          <p:cNvPr id="2283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274E74A-75FF-4551-A785-0E851C081167}" type="slidenum">
              <a:rPr lang="en-US" altLang="en-US" sz="1200">
                <a:latin typeface="Arial" charset="0"/>
              </a:rPr>
              <a:pPr eaLnBrk="1" hangingPunct="1"/>
              <a:t>18</a:t>
            </a:fld>
            <a:endParaRPr lang="en-US" altLang="en-US" sz="1200">
              <a:latin typeface="Arial" charset="0"/>
            </a:endParaRPr>
          </a:p>
        </p:txBody>
      </p:sp>
      <p:sp>
        <p:nvSpPr>
          <p:cNvPr id="23142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58B2CED-B78B-4337-817D-FAAD171F93E8}" type="slidenum">
              <a:rPr lang="en-US" altLang="en-US" sz="1200">
                <a:latin typeface="Arial" charset="0"/>
              </a:rPr>
              <a:pPr algn="r" eaLnBrk="1" hangingPunct="1"/>
              <a:t>18</a:t>
            </a:fld>
            <a:endParaRPr lang="en-US" altLang="en-US" sz="1200">
              <a:latin typeface="Arial" charset="0"/>
            </a:endParaRPr>
          </a:p>
        </p:txBody>
      </p:sp>
      <p:sp>
        <p:nvSpPr>
          <p:cNvPr id="231428" name="Rectangle 2"/>
          <p:cNvSpPr>
            <a:spLocks noGrp="1" noRot="1" noChangeAspect="1" noChangeArrowheads="1" noTextEdit="1"/>
          </p:cNvSpPr>
          <p:nvPr>
            <p:ph type="sldImg"/>
          </p:nvPr>
        </p:nvSpPr>
        <p:spPr>
          <a:ln/>
        </p:spPr>
      </p:sp>
      <p:sp>
        <p:nvSpPr>
          <p:cNvPr id="2314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22318350-391A-4F3F-A66A-8C338E47C92D}" type="slidenum">
              <a:rPr lang="en-US" altLang="en-US" sz="1200">
                <a:latin typeface="Arial" charset="0"/>
              </a:rPr>
              <a:pPr eaLnBrk="1" hangingPunct="1"/>
              <a:t>19</a:t>
            </a:fld>
            <a:endParaRPr lang="en-US" altLang="en-US" sz="1200">
              <a:latin typeface="Arial" charset="0"/>
            </a:endParaRPr>
          </a:p>
        </p:txBody>
      </p:sp>
      <p:sp>
        <p:nvSpPr>
          <p:cNvPr id="17613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8F43DB4-9D58-49B5-B83B-0D8EB19F18A3}" type="slidenum">
              <a:rPr lang="en-US" altLang="en-US" sz="1200">
                <a:latin typeface="Arial" charset="0"/>
              </a:rPr>
              <a:pPr algn="r" eaLnBrk="1" hangingPunct="1"/>
              <a:t>19</a:t>
            </a:fld>
            <a:endParaRPr lang="en-US" altLang="en-US" sz="1200">
              <a:latin typeface="Arial" charset="0"/>
            </a:endParaRPr>
          </a:p>
        </p:txBody>
      </p:sp>
      <p:sp>
        <p:nvSpPr>
          <p:cNvPr id="176132" name="Rectangle 2"/>
          <p:cNvSpPr>
            <a:spLocks noGrp="1" noRot="1" noChangeAspect="1" noChangeArrowheads="1" noTextEdit="1"/>
          </p:cNvSpPr>
          <p:nvPr>
            <p:ph type="sldImg"/>
          </p:nvPr>
        </p:nvSpPr>
        <p:spPr>
          <a:xfrm>
            <a:off x="1144588" y="684213"/>
            <a:ext cx="4570412" cy="3429000"/>
          </a:xfrm>
          <a:ln/>
        </p:spPr>
      </p:sp>
      <p:sp>
        <p:nvSpPr>
          <p:cNvPr id="17613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92E16AA-43A5-468E-A0C0-2F64B2E8AA6A}" type="slidenum">
              <a:rPr lang="en-US" altLang="en-US" sz="1200">
                <a:latin typeface="Arial" charset="0"/>
              </a:rPr>
              <a:pPr eaLnBrk="1" hangingPunct="1"/>
              <a:t>20</a:t>
            </a:fld>
            <a:endParaRPr lang="en-US" altLang="en-US" sz="1200">
              <a:latin typeface="Arial" charset="0"/>
            </a:endParaRPr>
          </a:p>
        </p:txBody>
      </p:sp>
      <p:sp>
        <p:nvSpPr>
          <p:cNvPr id="17715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8C1642F-A660-4C75-9BB5-FCCE317B4F3E}" type="slidenum">
              <a:rPr lang="en-US" altLang="en-US" sz="1200">
                <a:latin typeface="Arial" charset="0"/>
              </a:rPr>
              <a:pPr algn="r" eaLnBrk="1" hangingPunct="1"/>
              <a:t>20</a:t>
            </a:fld>
            <a:endParaRPr lang="en-US" altLang="en-US" sz="1200">
              <a:latin typeface="Arial" charset="0"/>
            </a:endParaRPr>
          </a:p>
        </p:txBody>
      </p:sp>
      <p:sp>
        <p:nvSpPr>
          <p:cNvPr id="177156" name="Rectangle 2"/>
          <p:cNvSpPr>
            <a:spLocks noGrp="1" noRot="1" noChangeAspect="1" noChangeArrowheads="1" noTextEdit="1"/>
          </p:cNvSpPr>
          <p:nvPr>
            <p:ph type="sldImg"/>
          </p:nvPr>
        </p:nvSpPr>
        <p:spPr>
          <a:xfrm>
            <a:off x="1144588" y="684213"/>
            <a:ext cx="4570412" cy="3429000"/>
          </a:xfrm>
          <a:ln/>
        </p:spPr>
      </p:sp>
      <p:sp>
        <p:nvSpPr>
          <p:cNvPr id="17715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70F166C6-6F3E-4172-BB33-E8D5FEA1ECD5}" type="slidenum">
              <a:rPr lang="en-US" altLang="en-US" sz="1200">
                <a:latin typeface="Arial" charset="0"/>
              </a:rPr>
              <a:pPr eaLnBrk="1" hangingPunct="1"/>
              <a:t>3</a:t>
            </a:fld>
            <a:endParaRPr lang="en-US" altLang="en-US" sz="1200">
              <a:latin typeface="Arial" charset="0"/>
            </a:endParaRPr>
          </a:p>
        </p:txBody>
      </p:sp>
      <p:sp>
        <p:nvSpPr>
          <p:cNvPr id="1669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F297B96-8517-4B6B-AADB-879A4597D93A}" type="slidenum">
              <a:rPr lang="en-US" altLang="en-US" sz="1200">
                <a:latin typeface="Arial" charset="0"/>
              </a:rPr>
              <a:pPr algn="r" eaLnBrk="1" hangingPunct="1"/>
              <a:t>3</a:t>
            </a:fld>
            <a:endParaRPr lang="en-US" altLang="en-US" sz="1200">
              <a:latin typeface="Arial" charset="0"/>
            </a:endParaRPr>
          </a:p>
        </p:txBody>
      </p:sp>
      <p:sp>
        <p:nvSpPr>
          <p:cNvPr id="166916" name="Rectangle 2"/>
          <p:cNvSpPr>
            <a:spLocks noGrp="1" noRot="1" noChangeAspect="1" noChangeArrowheads="1" noTextEdit="1"/>
          </p:cNvSpPr>
          <p:nvPr>
            <p:ph type="sldImg"/>
          </p:nvPr>
        </p:nvSpPr>
        <p:spPr>
          <a:ln/>
        </p:spPr>
      </p:sp>
      <p:sp>
        <p:nvSpPr>
          <p:cNvPr id="166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2A62792-52AB-49F4-AFA4-E3A95C6E955D}" type="slidenum">
              <a:rPr lang="en-US" altLang="en-US" sz="1200">
                <a:latin typeface="Arial" charset="0"/>
              </a:rPr>
              <a:pPr eaLnBrk="1" hangingPunct="1"/>
              <a:t>21</a:t>
            </a:fld>
            <a:endParaRPr lang="en-US" altLang="en-US" sz="1200">
              <a:latin typeface="Arial" charset="0"/>
            </a:endParaRPr>
          </a:p>
        </p:txBody>
      </p:sp>
      <p:sp>
        <p:nvSpPr>
          <p:cNvPr id="17817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FA96FE4-1161-4F44-8649-BA533F95F459}" type="slidenum">
              <a:rPr lang="en-US" altLang="en-US" sz="1200">
                <a:latin typeface="Arial" charset="0"/>
              </a:rPr>
              <a:pPr algn="r" eaLnBrk="1" hangingPunct="1"/>
              <a:t>21</a:t>
            </a:fld>
            <a:endParaRPr lang="en-US" altLang="en-US" sz="1200">
              <a:latin typeface="Arial" charset="0"/>
            </a:endParaRPr>
          </a:p>
        </p:txBody>
      </p:sp>
      <p:sp>
        <p:nvSpPr>
          <p:cNvPr id="178180" name="Rectangle 2"/>
          <p:cNvSpPr>
            <a:spLocks noGrp="1" noRot="1" noChangeAspect="1" noChangeArrowheads="1" noTextEdit="1"/>
          </p:cNvSpPr>
          <p:nvPr>
            <p:ph type="sldImg"/>
          </p:nvPr>
        </p:nvSpPr>
        <p:spPr>
          <a:xfrm>
            <a:off x="1144588" y="684213"/>
            <a:ext cx="4570412" cy="3429000"/>
          </a:xfrm>
          <a:ln/>
        </p:spPr>
      </p:sp>
      <p:sp>
        <p:nvSpPr>
          <p:cNvPr id="17818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0A77758-3874-4894-BE84-B93A52EDDDB0}" type="slidenum">
              <a:rPr lang="en-US" altLang="en-US" sz="1200">
                <a:latin typeface="Arial" charset="0"/>
              </a:rPr>
              <a:pPr eaLnBrk="1" hangingPunct="1"/>
              <a:t>22</a:t>
            </a:fld>
            <a:endParaRPr lang="en-US" altLang="en-US" sz="1200">
              <a:latin typeface="Arial" charset="0"/>
            </a:endParaRPr>
          </a:p>
        </p:txBody>
      </p:sp>
      <p:sp>
        <p:nvSpPr>
          <p:cNvPr id="17920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B258F4E3-21FB-4ABF-A1DB-EC210685987E}" type="slidenum">
              <a:rPr lang="en-US" altLang="en-US" sz="1200">
                <a:latin typeface="Arial" charset="0"/>
              </a:rPr>
              <a:pPr algn="r" eaLnBrk="1" hangingPunct="1"/>
              <a:t>22</a:t>
            </a:fld>
            <a:endParaRPr lang="en-US" altLang="en-US" sz="1200">
              <a:latin typeface="Arial" charset="0"/>
            </a:endParaRPr>
          </a:p>
        </p:txBody>
      </p:sp>
      <p:sp>
        <p:nvSpPr>
          <p:cNvPr id="179204" name="Rectangle 2"/>
          <p:cNvSpPr>
            <a:spLocks noGrp="1" noRot="1" noChangeAspect="1" noChangeArrowheads="1" noTextEdit="1"/>
          </p:cNvSpPr>
          <p:nvPr>
            <p:ph type="sldImg"/>
          </p:nvPr>
        </p:nvSpPr>
        <p:spPr>
          <a:xfrm>
            <a:off x="1144588" y="684213"/>
            <a:ext cx="4570412" cy="3429000"/>
          </a:xfrm>
          <a:ln/>
        </p:spPr>
      </p:sp>
      <p:sp>
        <p:nvSpPr>
          <p:cNvPr id="17920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9BD3F6DF-895C-47DA-97B7-17D869109061}" type="slidenum">
              <a:rPr lang="en-US" altLang="en-US" sz="1200">
                <a:latin typeface="Arial" charset="0"/>
              </a:rPr>
              <a:pPr eaLnBrk="1" hangingPunct="1"/>
              <a:t>23</a:t>
            </a:fld>
            <a:endParaRPr lang="en-US" altLang="en-US" sz="1200">
              <a:latin typeface="Arial" charset="0"/>
            </a:endParaRPr>
          </a:p>
        </p:txBody>
      </p:sp>
      <p:sp>
        <p:nvSpPr>
          <p:cNvPr id="2129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9E369DB-91B1-49AD-B59B-0673D9CF3222}" type="slidenum">
              <a:rPr lang="en-US" altLang="en-US" sz="1200">
                <a:latin typeface="Arial" charset="0"/>
              </a:rPr>
              <a:pPr algn="r" eaLnBrk="1" hangingPunct="1"/>
              <a:t>23</a:t>
            </a:fld>
            <a:endParaRPr lang="en-US" altLang="en-US" sz="1200">
              <a:latin typeface="Arial" charset="0"/>
            </a:endParaRPr>
          </a:p>
        </p:txBody>
      </p:sp>
      <p:sp>
        <p:nvSpPr>
          <p:cNvPr id="212996" name="Rectangle 2"/>
          <p:cNvSpPr>
            <a:spLocks noGrp="1" noRot="1" noChangeAspect="1" noChangeArrowheads="1" noTextEdit="1"/>
          </p:cNvSpPr>
          <p:nvPr>
            <p:ph type="sldImg"/>
          </p:nvPr>
        </p:nvSpPr>
        <p:spPr>
          <a:xfrm>
            <a:off x="1144588" y="684213"/>
            <a:ext cx="4570412" cy="3429000"/>
          </a:xfrm>
          <a:ln/>
        </p:spPr>
      </p:sp>
      <p:sp>
        <p:nvSpPr>
          <p:cNvPr id="21299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8C77183-D506-4BE1-9822-35EA1E87541B}" type="slidenum">
              <a:rPr lang="en-US" altLang="en-US" sz="1200">
                <a:latin typeface="Arial" charset="0"/>
              </a:rPr>
              <a:pPr eaLnBrk="1" hangingPunct="1"/>
              <a:t>24</a:t>
            </a:fld>
            <a:endParaRPr lang="en-US" altLang="en-US" sz="1200">
              <a:latin typeface="Arial" charset="0"/>
            </a:endParaRPr>
          </a:p>
        </p:txBody>
      </p:sp>
      <p:sp>
        <p:nvSpPr>
          <p:cNvPr id="21401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078D88E-0BDC-468C-83C1-BE9A349F267D}" type="slidenum">
              <a:rPr lang="en-US" altLang="en-US" sz="1200">
                <a:latin typeface="Arial" charset="0"/>
              </a:rPr>
              <a:pPr algn="r" eaLnBrk="1" hangingPunct="1"/>
              <a:t>24</a:t>
            </a:fld>
            <a:endParaRPr lang="en-US" altLang="en-US" sz="1200">
              <a:latin typeface="Arial" charset="0"/>
            </a:endParaRPr>
          </a:p>
        </p:txBody>
      </p:sp>
      <p:sp>
        <p:nvSpPr>
          <p:cNvPr id="214020" name="Rectangle 2"/>
          <p:cNvSpPr>
            <a:spLocks noGrp="1" noRot="1" noChangeAspect="1" noChangeArrowheads="1" noTextEdit="1"/>
          </p:cNvSpPr>
          <p:nvPr>
            <p:ph type="sldImg"/>
          </p:nvPr>
        </p:nvSpPr>
        <p:spPr>
          <a:xfrm>
            <a:off x="1144588" y="684213"/>
            <a:ext cx="4570412" cy="3429000"/>
          </a:xfrm>
          <a:ln/>
        </p:spPr>
      </p:sp>
      <p:sp>
        <p:nvSpPr>
          <p:cNvPr id="21402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253E6A6-8F17-4436-AF23-AE53DE6158BA}" type="slidenum">
              <a:rPr lang="en-US" altLang="en-US" sz="1200">
                <a:latin typeface="Arial" charset="0"/>
              </a:rPr>
              <a:pPr eaLnBrk="1" hangingPunct="1"/>
              <a:t>25</a:t>
            </a:fld>
            <a:endParaRPr lang="en-US" altLang="en-US" sz="1200">
              <a:latin typeface="Arial" charset="0"/>
            </a:endParaRPr>
          </a:p>
        </p:txBody>
      </p:sp>
      <p:sp>
        <p:nvSpPr>
          <p:cNvPr id="21504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D151277C-9413-42A8-B689-6E26FF50F537}" type="slidenum">
              <a:rPr lang="en-US" altLang="en-US" sz="1200">
                <a:latin typeface="Arial" charset="0"/>
              </a:rPr>
              <a:pPr algn="r" eaLnBrk="1" hangingPunct="1"/>
              <a:t>25</a:t>
            </a:fld>
            <a:endParaRPr lang="en-US" altLang="en-US" sz="1200">
              <a:latin typeface="Arial" charset="0"/>
            </a:endParaRPr>
          </a:p>
        </p:txBody>
      </p:sp>
      <p:sp>
        <p:nvSpPr>
          <p:cNvPr id="215044" name="Rectangle 2"/>
          <p:cNvSpPr>
            <a:spLocks noGrp="1" noRot="1" noChangeAspect="1" noChangeArrowheads="1" noTextEdit="1"/>
          </p:cNvSpPr>
          <p:nvPr>
            <p:ph type="sldImg"/>
          </p:nvPr>
        </p:nvSpPr>
        <p:spPr>
          <a:xfrm>
            <a:off x="1144588" y="684213"/>
            <a:ext cx="4570412" cy="3429000"/>
          </a:xfrm>
          <a:ln/>
        </p:spPr>
      </p:sp>
      <p:sp>
        <p:nvSpPr>
          <p:cNvPr id="21504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029E110-C4AB-433E-B540-9DA722F43D3F}" type="slidenum">
              <a:rPr lang="en-US" altLang="en-US" sz="1200">
                <a:latin typeface="Arial" charset="0"/>
              </a:rPr>
              <a:pPr eaLnBrk="1" hangingPunct="1"/>
              <a:t>26</a:t>
            </a:fld>
            <a:endParaRPr lang="en-US" altLang="en-US" sz="1200">
              <a:latin typeface="Arial" charset="0"/>
            </a:endParaRPr>
          </a:p>
        </p:txBody>
      </p:sp>
      <p:sp>
        <p:nvSpPr>
          <p:cNvPr id="21606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69E90AB-F6DA-4BD3-84A3-1E0B7D118580}" type="slidenum">
              <a:rPr lang="en-US" altLang="en-US" sz="1200">
                <a:latin typeface="Arial" charset="0"/>
              </a:rPr>
              <a:pPr algn="r" eaLnBrk="1" hangingPunct="1"/>
              <a:t>26</a:t>
            </a:fld>
            <a:endParaRPr lang="en-US" altLang="en-US" sz="1200">
              <a:latin typeface="Arial" charset="0"/>
            </a:endParaRPr>
          </a:p>
        </p:txBody>
      </p:sp>
      <p:sp>
        <p:nvSpPr>
          <p:cNvPr id="216068" name="Rectangle 2"/>
          <p:cNvSpPr>
            <a:spLocks noGrp="1" noRot="1" noChangeAspect="1" noChangeArrowheads="1" noTextEdit="1"/>
          </p:cNvSpPr>
          <p:nvPr>
            <p:ph type="sldImg"/>
          </p:nvPr>
        </p:nvSpPr>
        <p:spPr>
          <a:xfrm>
            <a:off x="1144588" y="684213"/>
            <a:ext cx="4570412" cy="3429000"/>
          </a:xfrm>
          <a:ln/>
        </p:spPr>
      </p:sp>
      <p:sp>
        <p:nvSpPr>
          <p:cNvPr id="216069"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A56653F4-CF2C-4B41-8C56-CEA15A845862}" type="slidenum">
              <a:rPr lang="en-US" altLang="en-US" sz="1200">
                <a:latin typeface="Arial" charset="0"/>
              </a:rPr>
              <a:pPr eaLnBrk="1" hangingPunct="1"/>
              <a:t>27</a:t>
            </a:fld>
            <a:endParaRPr lang="en-US" altLang="en-US" sz="1200">
              <a:latin typeface="Arial" charset="0"/>
            </a:endParaRPr>
          </a:p>
        </p:txBody>
      </p:sp>
      <p:sp>
        <p:nvSpPr>
          <p:cNvPr id="21709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243B9F1-7CAC-4B11-B4CB-3A6DF0D640DE}" type="slidenum">
              <a:rPr lang="en-US" altLang="en-US" sz="1200">
                <a:latin typeface="Arial" charset="0"/>
              </a:rPr>
              <a:pPr algn="r" eaLnBrk="1" hangingPunct="1"/>
              <a:t>27</a:t>
            </a:fld>
            <a:endParaRPr lang="en-US" altLang="en-US" sz="1200">
              <a:latin typeface="Arial" charset="0"/>
            </a:endParaRPr>
          </a:p>
        </p:txBody>
      </p:sp>
      <p:sp>
        <p:nvSpPr>
          <p:cNvPr id="217092" name="Rectangle 2"/>
          <p:cNvSpPr>
            <a:spLocks noGrp="1" noRot="1" noChangeAspect="1" noChangeArrowheads="1" noTextEdit="1"/>
          </p:cNvSpPr>
          <p:nvPr>
            <p:ph type="sldImg"/>
          </p:nvPr>
        </p:nvSpPr>
        <p:spPr>
          <a:xfrm>
            <a:off x="1144588" y="684213"/>
            <a:ext cx="4570412" cy="3429000"/>
          </a:xfrm>
          <a:ln/>
        </p:spPr>
      </p:sp>
      <p:sp>
        <p:nvSpPr>
          <p:cNvPr id="21709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0CACF735-EBD0-4994-844E-B41F98217614}" type="slidenum">
              <a:rPr lang="en-US" altLang="en-US" sz="1200">
                <a:latin typeface="Arial" charset="0"/>
              </a:rPr>
              <a:pPr eaLnBrk="1" hangingPunct="1"/>
              <a:t>28</a:t>
            </a:fld>
            <a:endParaRPr lang="en-US" altLang="en-US" sz="1200">
              <a:latin typeface="Arial" charset="0"/>
            </a:endParaRPr>
          </a:p>
        </p:txBody>
      </p:sp>
      <p:sp>
        <p:nvSpPr>
          <p:cNvPr id="21811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4DA7C69-3FDA-4613-8E1E-45C4A31BDD44}" type="slidenum">
              <a:rPr lang="en-US" altLang="en-US" sz="1200">
                <a:latin typeface="Arial" charset="0"/>
              </a:rPr>
              <a:pPr algn="r" eaLnBrk="1" hangingPunct="1"/>
              <a:t>28</a:t>
            </a:fld>
            <a:endParaRPr lang="en-US" altLang="en-US" sz="1200">
              <a:latin typeface="Arial" charset="0"/>
            </a:endParaRPr>
          </a:p>
        </p:txBody>
      </p:sp>
      <p:sp>
        <p:nvSpPr>
          <p:cNvPr id="218116" name="Rectangle 2"/>
          <p:cNvSpPr>
            <a:spLocks noGrp="1" noRot="1" noChangeAspect="1" noChangeArrowheads="1" noTextEdit="1"/>
          </p:cNvSpPr>
          <p:nvPr>
            <p:ph type="sldImg"/>
          </p:nvPr>
        </p:nvSpPr>
        <p:spPr>
          <a:xfrm>
            <a:off x="1144588" y="684213"/>
            <a:ext cx="4570412" cy="3429000"/>
          </a:xfrm>
          <a:ln/>
        </p:spPr>
      </p:sp>
      <p:sp>
        <p:nvSpPr>
          <p:cNvPr id="21811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43311BE-A35C-4D3E-A37A-6A99D1664944}" type="slidenum">
              <a:rPr lang="en-US" altLang="en-US" sz="1200">
                <a:latin typeface="Arial" charset="0"/>
              </a:rPr>
              <a:pPr eaLnBrk="1" hangingPunct="1"/>
              <a:t>29</a:t>
            </a:fld>
            <a:endParaRPr lang="en-US" altLang="en-US" sz="1200">
              <a:latin typeface="Arial" charset="0"/>
            </a:endParaRPr>
          </a:p>
        </p:txBody>
      </p:sp>
      <p:sp>
        <p:nvSpPr>
          <p:cNvPr id="21913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DB32996F-286E-4914-8C22-61ABAAFCD8C3}" type="slidenum">
              <a:rPr lang="en-US" altLang="en-US" sz="1200">
                <a:latin typeface="Arial" charset="0"/>
              </a:rPr>
              <a:pPr algn="r" eaLnBrk="1" hangingPunct="1"/>
              <a:t>29</a:t>
            </a:fld>
            <a:endParaRPr lang="en-US" altLang="en-US" sz="1200">
              <a:latin typeface="Arial" charset="0"/>
            </a:endParaRPr>
          </a:p>
        </p:txBody>
      </p:sp>
      <p:sp>
        <p:nvSpPr>
          <p:cNvPr id="219140" name="Rectangle 2"/>
          <p:cNvSpPr>
            <a:spLocks noGrp="1" noRot="1" noChangeAspect="1" noChangeArrowheads="1" noTextEdit="1"/>
          </p:cNvSpPr>
          <p:nvPr>
            <p:ph type="sldImg"/>
          </p:nvPr>
        </p:nvSpPr>
        <p:spPr>
          <a:xfrm>
            <a:off x="1144588" y="684213"/>
            <a:ext cx="4570412" cy="3429000"/>
          </a:xfrm>
          <a:ln/>
        </p:spPr>
      </p:sp>
      <p:sp>
        <p:nvSpPr>
          <p:cNvPr id="21914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BFA95A21-C804-4AA9-9A73-89D98FB6DF3E}" type="slidenum">
              <a:rPr lang="en-US" altLang="en-US" sz="1200">
                <a:latin typeface="Arial" charset="0"/>
              </a:rPr>
              <a:pPr eaLnBrk="1" hangingPunct="1"/>
              <a:t>30</a:t>
            </a:fld>
            <a:endParaRPr lang="en-US" altLang="en-US" sz="1200">
              <a:latin typeface="Arial" charset="0"/>
            </a:endParaRPr>
          </a:p>
        </p:txBody>
      </p:sp>
      <p:sp>
        <p:nvSpPr>
          <p:cNvPr id="22016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4D7F3623-5B82-43A0-A1D4-5A037FCE0BD5}" type="slidenum">
              <a:rPr lang="en-US" altLang="en-US" sz="1200">
                <a:latin typeface="Arial" charset="0"/>
              </a:rPr>
              <a:pPr algn="r" eaLnBrk="1" hangingPunct="1"/>
              <a:t>30</a:t>
            </a:fld>
            <a:endParaRPr lang="en-US" altLang="en-US" sz="1200">
              <a:latin typeface="Arial" charset="0"/>
            </a:endParaRPr>
          </a:p>
        </p:txBody>
      </p:sp>
      <p:sp>
        <p:nvSpPr>
          <p:cNvPr id="220164" name="Rectangle 2"/>
          <p:cNvSpPr>
            <a:spLocks noGrp="1" noRot="1" noChangeAspect="1" noChangeArrowheads="1" noTextEdit="1"/>
          </p:cNvSpPr>
          <p:nvPr>
            <p:ph type="sldImg"/>
          </p:nvPr>
        </p:nvSpPr>
        <p:spPr>
          <a:xfrm>
            <a:off x="1144588" y="684213"/>
            <a:ext cx="4570412" cy="3429000"/>
          </a:xfrm>
          <a:ln/>
        </p:spPr>
      </p:sp>
      <p:sp>
        <p:nvSpPr>
          <p:cNvPr id="22016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764E8DC-6C6C-4D86-AC63-6AFF581C59AA}" type="slidenum">
              <a:rPr lang="en-US" altLang="en-US" sz="1200">
                <a:latin typeface="Arial" charset="0"/>
              </a:rPr>
              <a:pPr eaLnBrk="1" hangingPunct="1"/>
              <a:t>4</a:t>
            </a:fld>
            <a:endParaRPr lang="en-US" altLang="en-US" sz="1200">
              <a:latin typeface="Arial" charset="0"/>
            </a:endParaRPr>
          </a:p>
        </p:txBody>
      </p:sp>
      <p:sp>
        <p:nvSpPr>
          <p:cNvPr id="16077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EA3F7AE5-F7FF-4ED2-845B-DBDE3AF51201}" type="slidenum">
              <a:rPr lang="en-US" altLang="en-US" sz="1200">
                <a:latin typeface="Arial" charset="0"/>
              </a:rPr>
              <a:pPr algn="r" eaLnBrk="1" hangingPunct="1"/>
              <a:t>4</a:t>
            </a:fld>
            <a:endParaRPr lang="en-US" altLang="en-US" sz="1200">
              <a:latin typeface="Arial" charset="0"/>
            </a:endParaRPr>
          </a:p>
        </p:txBody>
      </p:sp>
      <p:sp>
        <p:nvSpPr>
          <p:cNvPr id="160772" name="Rectangle 2"/>
          <p:cNvSpPr>
            <a:spLocks noGrp="1" noRot="1" noChangeAspect="1" noChangeArrowheads="1" noTextEdit="1"/>
          </p:cNvSpPr>
          <p:nvPr>
            <p:ph type="sldImg"/>
          </p:nvPr>
        </p:nvSpPr>
        <p:spPr>
          <a:ln/>
        </p:spPr>
      </p:sp>
      <p:sp>
        <p:nvSpPr>
          <p:cNvPr id="160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66A76E9-CBED-404F-9B88-C49D2E6772BF}" type="slidenum">
              <a:rPr lang="en-US" altLang="en-US" sz="1200">
                <a:latin typeface="Arial" charset="0"/>
              </a:rPr>
              <a:pPr eaLnBrk="1" hangingPunct="1"/>
              <a:t>31</a:t>
            </a:fld>
            <a:endParaRPr lang="en-US" altLang="en-US" sz="1200">
              <a:latin typeface="Arial" charset="0"/>
            </a:endParaRPr>
          </a:p>
        </p:txBody>
      </p:sp>
      <p:sp>
        <p:nvSpPr>
          <p:cNvPr id="22118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090EB1B7-FED0-4707-A8C3-4B3E192837AD}" type="slidenum">
              <a:rPr lang="en-US" altLang="en-US" sz="1200">
                <a:latin typeface="Arial" charset="0"/>
              </a:rPr>
              <a:pPr algn="r" eaLnBrk="1" hangingPunct="1"/>
              <a:t>31</a:t>
            </a:fld>
            <a:endParaRPr lang="en-US" altLang="en-US" sz="1200">
              <a:latin typeface="Arial" charset="0"/>
            </a:endParaRPr>
          </a:p>
        </p:txBody>
      </p:sp>
      <p:sp>
        <p:nvSpPr>
          <p:cNvPr id="221188" name="Rectangle 2"/>
          <p:cNvSpPr>
            <a:spLocks noGrp="1" noRot="1" noChangeAspect="1" noChangeArrowheads="1" noTextEdit="1"/>
          </p:cNvSpPr>
          <p:nvPr>
            <p:ph type="sldImg"/>
          </p:nvPr>
        </p:nvSpPr>
        <p:spPr>
          <a:xfrm>
            <a:off x="1144588" y="684213"/>
            <a:ext cx="4570412" cy="3429000"/>
          </a:xfrm>
          <a:ln/>
        </p:spPr>
      </p:sp>
      <p:sp>
        <p:nvSpPr>
          <p:cNvPr id="221189"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D9A8519B-00DC-46C2-87D4-3C075D6A478D}" type="slidenum">
              <a:rPr lang="en-US" altLang="en-US" sz="1200">
                <a:latin typeface="Arial" charset="0"/>
              </a:rPr>
              <a:pPr eaLnBrk="1" hangingPunct="1"/>
              <a:t>32</a:t>
            </a:fld>
            <a:endParaRPr lang="en-US" altLang="en-US" sz="1200">
              <a:latin typeface="Arial" charset="0"/>
            </a:endParaRPr>
          </a:p>
        </p:txBody>
      </p:sp>
      <p:sp>
        <p:nvSpPr>
          <p:cNvPr id="222211"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6323BB08-8D1D-4A0D-83B2-51878A73BE84}" type="slidenum">
              <a:rPr lang="en-US" altLang="en-US" sz="1200">
                <a:latin typeface="Arial" charset="0"/>
              </a:rPr>
              <a:pPr algn="r" eaLnBrk="1" hangingPunct="1"/>
              <a:t>32</a:t>
            </a:fld>
            <a:endParaRPr lang="en-US" altLang="en-US" sz="1200">
              <a:latin typeface="Arial" charset="0"/>
            </a:endParaRPr>
          </a:p>
        </p:txBody>
      </p:sp>
      <p:sp>
        <p:nvSpPr>
          <p:cNvPr id="222212" name="Rectangle 2"/>
          <p:cNvSpPr>
            <a:spLocks noGrp="1" noRot="1" noChangeAspect="1" noChangeArrowheads="1" noTextEdit="1"/>
          </p:cNvSpPr>
          <p:nvPr>
            <p:ph type="sldImg"/>
          </p:nvPr>
        </p:nvSpPr>
        <p:spPr>
          <a:xfrm>
            <a:off x="1144588" y="684213"/>
            <a:ext cx="4570412" cy="3429000"/>
          </a:xfrm>
          <a:ln/>
        </p:spPr>
      </p:sp>
      <p:sp>
        <p:nvSpPr>
          <p:cNvPr id="222213"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2653C04-5C89-44D0-8D98-01A164648E2B}" type="slidenum">
              <a:rPr lang="en-US" altLang="en-US" sz="1200">
                <a:latin typeface="Arial" charset="0"/>
              </a:rPr>
              <a:pPr eaLnBrk="1" hangingPunct="1"/>
              <a:t>33</a:t>
            </a:fld>
            <a:endParaRPr lang="en-US" altLang="en-US" sz="1200">
              <a:latin typeface="Arial" charset="0"/>
            </a:endParaRPr>
          </a:p>
        </p:txBody>
      </p:sp>
      <p:sp>
        <p:nvSpPr>
          <p:cNvPr id="22323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0152318E-EC12-4CEB-96CD-2EEA42B8E9B5}" type="slidenum">
              <a:rPr lang="en-US" altLang="en-US" sz="1200">
                <a:latin typeface="Arial" charset="0"/>
              </a:rPr>
              <a:pPr algn="r" eaLnBrk="1" hangingPunct="1"/>
              <a:t>33</a:t>
            </a:fld>
            <a:endParaRPr lang="en-US" altLang="en-US" sz="1200">
              <a:latin typeface="Arial" charset="0"/>
            </a:endParaRPr>
          </a:p>
        </p:txBody>
      </p:sp>
      <p:sp>
        <p:nvSpPr>
          <p:cNvPr id="223236" name="Rectangle 2"/>
          <p:cNvSpPr>
            <a:spLocks noGrp="1" noRot="1" noChangeAspect="1" noChangeArrowheads="1" noTextEdit="1"/>
          </p:cNvSpPr>
          <p:nvPr>
            <p:ph type="sldImg"/>
          </p:nvPr>
        </p:nvSpPr>
        <p:spPr>
          <a:xfrm>
            <a:off x="1144588" y="684213"/>
            <a:ext cx="4570412" cy="3429000"/>
          </a:xfrm>
          <a:ln/>
        </p:spPr>
      </p:sp>
      <p:sp>
        <p:nvSpPr>
          <p:cNvPr id="223237"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C528351F-7E62-4E01-B034-8ECB3A76379C}" type="slidenum">
              <a:rPr lang="en-US" altLang="en-US" sz="1200">
                <a:latin typeface="Arial" charset="0"/>
              </a:rPr>
              <a:pPr eaLnBrk="1" hangingPunct="1"/>
              <a:t>34</a:t>
            </a:fld>
            <a:endParaRPr lang="en-US" altLang="en-US" sz="1200">
              <a:latin typeface="Arial" charset="0"/>
            </a:endParaRPr>
          </a:p>
        </p:txBody>
      </p:sp>
      <p:sp>
        <p:nvSpPr>
          <p:cNvPr id="22425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7C6F07E7-0D23-45B8-B46D-76B5C19476C7}" type="slidenum">
              <a:rPr lang="en-US" altLang="en-US" sz="1200">
                <a:latin typeface="Arial" charset="0"/>
              </a:rPr>
              <a:pPr algn="r" eaLnBrk="1" hangingPunct="1"/>
              <a:t>34</a:t>
            </a:fld>
            <a:endParaRPr lang="en-US" altLang="en-US" sz="1200">
              <a:latin typeface="Arial" charset="0"/>
            </a:endParaRPr>
          </a:p>
        </p:txBody>
      </p:sp>
      <p:sp>
        <p:nvSpPr>
          <p:cNvPr id="224260" name="Rectangle 2"/>
          <p:cNvSpPr>
            <a:spLocks noGrp="1" noRot="1" noChangeAspect="1" noChangeArrowheads="1" noTextEdit="1"/>
          </p:cNvSpPr>
          <p:nvPr>
            <p:ph type="sldImg"/>
          </p:nvPr>
        </p:nvSpPr>
        <p:spPr>
          <a:xfrm>
            <a:off x="1144588" y="684213"/>
            <a:ext cx="4570412" cy="3429000"/>
          </a:xfrm>
          <a:ln/>
        </p:spPr>
      </p:sp>
      <p:sp>
        <p:nvSpPr>
          <p:cNvPr id="22426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EF98BDF1-DA55-42BE-9B04-A49C4D833FB9}" type="slidenum">
              <a:rPr lang="en-US" altLang="en-US" sz="1200">
                <a:latin typeface="Arial" charset="0"/>
              </a:rPr>
              <a:pPr eaLnBrk="1" hangingPunct="1"/>
              <a:t>35</a:t>
            </a:fld>
            <a:endParaRPr lang="en-US" altLang="en-US" sz="1200">
              <a:latin typeface="Arial" charset="0"/>
            </a:endParaRPr>
          </a:p>
        </p:txBody>
      </p:sp>
      <p:sp>
        <p:nvSpPr>
          <p:cNvPr id="22528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26F1B8AB-D630-4D94-AD87-DBA20DD97514}" type="slidenum">
              <a:rPr lang="en-US" altLang="en-US" sz="1200">
                <a:latin typeface="Arial" charset="0"/>
              </a:rPr>
              <a:pPr algn="r" eaLnBrk="1" hangingPunct="1"/>
              <a:t>35</a:t>
            </a:fld>
            <a:endParaRPr lang="en-US" altLang="en-US" sz="1200">
              <a:latin typeface="Arial" charset="0"/>
            </a:endParaRPr>
          </a:p>
        </p:txBody>
      </p:sp>
      <p:sp>
        <p:nvSpPr>
          <p:cNvPr id="225284" name="Rectangle 2"/>
          <p:cNvSpPr>
            <a:spLocks noGrp="1" noRot="1" noChangeAspect="1" noChangeArrowheads="1" noTextEdit="1"/>
          </p:cNvSpPr>
          <p:nvPr>
            <p:ph type="sldImg"/>
          </p:nvPr>
        </p:nvSpPr>
        <p:spPr>
          <a:xfrm>
            <a:off x="1144588" y="684213"/>
            <a:ext cx="4570412" cy="3429000"/>
          </a:xfrm>
          <a:ln/>
        </p:spPr>
      </p:sp>
      <p:sp>
        <p:nvSpPr>
          <p:cNvPr id="225285"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42BC39CE-89AE-4139-8872-5058D27742E0}" type="slidenum">
              <a:rPr lang="en-US" altLang="en-US" sz="1200">
                <a:latin typeface="Arial" charset="0"/>
              </a:rPr>
              <a:pPr eaLnBrk="1" hangingPunct="1"/>
              <a:t>5</a:t>
            </a:fld>
            <a:endParaRPr lang="en-US" altLang="en-US" sz="1200">
              <a:latin typeface="Arial" charset="0"/>
            </a:endParaRPr>
          </a:p>
        </p:txBody>
      </p:sp>
      <p:sp>
        <p:nvSpPr>
          <p:cNvPr id="1617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ADD6BFCA-A0B5-4531-9EE1-0AC2A277052F}" type="slidenum">
              <a:rPr lang="en-US" altLang="en-US" sz="1200">
                <a:latin typeface="Arial" charset="0"/>
              </a:rPr>
              <a:pPr algn="r" eaLnBrk="1" hangingPunct="1"/>
              <a:t>5</a:t>
            </a:fld>
            <a:endParaRPr lang="en-US" altLang="en-US" sz="1200">
              <a:latin typeface="Arial" charset="0"/>
            </a:endParaRPr>
          </a:p>
        </p:txBody>
      </p:sp>
      <p:sp>
        <p:nvSpPr>
          <p:cNvPr id="161796" name="Rectangle 2"/>
          <p:cNvSpPr>
            <a:spLocks noGrp="1" noRot="1" noChangeAspect="1" noChangeArrowheads="1" noTextEdit="1"/>
          </p:cNvSpPr>
          <p:nvPr>
            <p:ph type="sldImg"/>
          </p:nvPr>
        </p:nvSpPr>
        <p:spPr>
          <a:ln/>
        </p:spPr>
      </p:sp>
      <p:sp>
        <p:nvSpPr>
          <p:cNvPr id="161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EA8E693-14B0-4F28-AC35-57A4A166C26E}" type="slidenum">
              <a:rPr lang="en-US" altLang="en-US" sz="1200">
                <a:latin typeface="Arial" charset="0"/>
              </a:rPr>
              <a:pPr eaLnBrk="1" hangingPunct="1"/>
              <a:t>6</a:t>
            </a:fld>
            <a:endParaRPr lang="en-US" altLang="en-US" sz="1200">
              <a:latin typeface="Arial" charset="0"/>
            </a:endParaRPr>
          </a:p>
        </p:txBody>
      </p:sp>
      <p:sp>
        <p:nvSpPr>
          <p:cNvPr id="18329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2A7DF11-4D19-4245-9011-8580AF0CDCCE}" type="slidenum">
              <a:rPr lang="en-US" altLang="en-US" sz="1200">
                <a:latin typeface="Arial" charset="0"/>
              </a:rPr>
              <a:pPr algn="r" eaLnBrk="1" hangingPunct="1"/>
              <a:t>6</a:t>
            </a:fld>
            <a:endParaRPr lang="en-US" altLang="en-US" sz="1200">
              <a:latin typeface="Arial" charset="0"/>
            </a:endParaRPr>
          </a:p>
        </p:txBody>
      </p:sp>
      <p:sp>
        <p:nvSpPr>
          <p:cNvPr id="183300" name="Rectangle 2"/>
          <p:cNvSpPr>
            <a:spLocks noGrp="1" noRot="1" noChangeAspect="1" noChangeArrowheads="1" noTextEdit="1"/>
          </p:cNvSpPr>
          <p:nvPr>
            <p:ph type="sldImg"/>
          </p:nvPr>
        </p:nvSpPr>
        <p:spPr>
          <a:xfrm>
            <a:off x="1144588" y="684213"/>
            <a:ext cx="4570412" cy="3429000"/>
          </a:xfrm>
          <a:ln/>
        </p:spPr>
      </p:sp>
      <p:sp>
        <p:nvSpPr>
          <p:cNvPr id="183301" name="Rectangle 3"/>
          <p:cNvSpPr>
            <a:spLocks noGrp="1" noChangeArrowheads="1"/>
          </p:cNvSpPr>
          <p:nvPr>
            <p:ph type="body" idx="1"/>
          </p:nvPr>
        </p:nvSpPr>
        <p:spPr>
          <a:xfrm>
            <a:off x="686098" y="4343703"/>
            <a:ext cx="5485805"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35728449-FEA3-4D9D-AAA6-6D417E63536B}" type="slidenum">
              <a:rPr lang="en-US" altLang="en-US" sz="1200">
                <a:latin typeface="Arial" charset="0"/>
              </a:rPr>
              <a:pPr eaLnBrk="1" hangingPunct="1"/>
              <a:t>7</a:t>
            </a:fld>
            <a:endParaRPr lang="en-US" altLang="en-US" sz="1200">
              <a:latin typeface="Arial" charset="0"/>
            </a:endParaRPr>
          </a:p>
        </p:txBody>
      </p:sp>
      <p:sp>
        <p:nvSpPr>
          <p:cNvPr id="187395"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1713F085-96AA-4020-B1D1-CEA9F62CC03E}" type="slidenum">
              <a:rPr lang="en-US" altLang="en-US" sz="1200">
                <a:latin typeface="Arial" charset="0"/>
              </a:rPr>
              <a:pPr algn="r" eaLnBrk="1" hangingPunct="1"/>
              <a:t>7</a:t>
            </a:fld>
            <a:endParaRPr lang="en-US" altLang="en-US" sz="1200">
              <a:latin typeface="Arial" charset="0"/>
            </a:endParaRPr>
          </a:p>
        </p:txBody>
      </p:sp>
      <p:sp>
        <p:nvSpPr>
          <p:cNvPr id="187396" name="Rectangle 2"/>
          <p:cNvSpPr>
            <a:spLocks noGrp="1" noRot="1" noChangeAspect="1" noChangeArrowheads="1" noTextEdit="1"/>
          </p:cNvSpPr>
          <p:nvPr>
            <p:ph type="sldImg"/>
          </p:nvPr>
        </p:nvSpPr>
        <p:spPr>
          <a:ln/>
        </p:spPr>
      </p:sp>
      <p:sp>
        <p:nvSpPr>
          <p:cNvPr id="1873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F06C1110-4407-45BE-BD38-A1994E63394D}" type="slidenum">
              <a:rPr lang="en-US" altLang="en-US" sz="1200">
                <a:latin typeface="Arial" charset="0"/>
              </a:rPr>
              <a:pPr eaLnBrk="1" hangingPunct="1"/>
              <a:t>8</a:t>
            </a:fld>
            <a:endParaRPr lang="en-US" altLang="en-US" sz="1200">
              <a:latin typeface="Arial" charset="0"/>
            </a:endParaRPr>
          </a:p>
        </p:txBody>
      </p:sp>
      <p:sp>
        <p:nvSpPr>
          <p:cNvPr id="188419"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3C80656D-8FFD-430E-B532-6712415E697D}" type="slidenum">
              <a:rPr lang="en-US" altLang="en-US" sz="1200">
                <a:latin typeface="Arial" charset="0"/>
              </a:rPr>
              <a:pPr algn="r" eaLnBrk="1" hangingPunct="1"/>
              <a:t>8</a:t>
            </a:fld>
            <a:endParaRPr lang="en-US" altLang="en-US" sz="1200">
              <a:latin typeface="Arial" charset="0"/>
            </a:endParaRPr>
          </a:p>
        </p:txBody>
      </p:sp>
      <p:sp>
        <p:nvSpPr>
          <p:cNvPr id="188420" name="Rectangle 2"/>
          <p:cNvSpPr>
            <a:spLocks noGrp="1" noRot="1" noChangeAspect="1" noChangeArrowheads="1" noTextEdit="1"/>
          </p:cNvSpPr>
          <p:nvPr>
            <p:ph type="sldImg"/>
          </p:nvPr>
        </p:nvSpPr>
        <p:spPr>
          <a:ln/>
        </p:spPr>
      </p:sp>
      <p:sp>
        <p:nvSpPr>
          <p:cNvPr id="1884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1ECE160D-BC8C-41F4-A08A-DD0401DB4ECE}" type="slidenum">
              <a:rPr lang="en-US" altLang="en-US" sz="1200">
                <a:latin typeface="Arial" charset="0"/>
              </a:rPr>
              <a:pPr eaLnBrk="1" hangingPunct="1"/>
              <a:t>9</a:t>
            </a:fld>
            <a:endParaRPr lang="en-US" altLang="en-US" sz="1200">
              <a:latin typeface="Arial" charset="0"/>
            </a:endParaRPr>
          </a:p>
        </p:txBody>
      </p:sp>
      <p:sp>
        <p:nvSpPr>
          <p:cNvPr id="189443"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CBA54800-878E-4226-B3BD-31B4F490A9DC}" type="slidenum">
              <a:rPr lang="en-US" altLang="en-US" sz="1200">
                <a:latin typeface="Arial" charset="0"/>
              </a:rPr>
              <a:pPr algn="r" eaLnBrk="1" hangingPunct="1"/>
              <a:t>9</a:t>
            </a:fld>
            <a:endParaRPr lang="en-US" altLang="en-US" sz="1200">
              <a:latin typeface="Arial" charset="0"/>
            </a:endParaRPr>
          </a:p>
        </p:txBody>
      </p:sp>
      <p:sp>
        <p:nvSpPr>
          <p:cNvPr id="189444" name="Rectangle 2"/>
          <p:cNvSpPr>
            <a:spLocks noGrp="1" noRot="1" noChangeAspect="1" noChangeArrowheads="1" noTextEdit="1"/>
          </p:cNvSpPr>
          <p:nvPr>
            <p:ph type="sldImg"/>
          </p:nvPr>
        </p:nvSpPr>
        <p:spPr>
          <a:ln/>
        </p:spPr>
      </p:sp>
      <p:sp>
        <p:nvSpPr>
          <p:cNvPr id="189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defRPr sz="2600">
                <a:solidFill>
                  <a:schemeClr val="tx1"/>
                </a:solidFill>
                <a:latin typeface="Comic Sans MS" pitchFamily="66" charset="0"/>
              </a:defRPr>
            </a:lvl1pPr>
            <a:lvl2pPr marL="702756" indent="-270291" defTabSz="914485" eaLnBrk="0" hangingPunct="0">
              <a:defRPr sz="2600">
                <a:solidFill>
                  <a:schemeClr val="tx1"/>
                </a:solidFill>
                <a:latin typeface="Comic Sans MS" pitchFamily="66" charset="0"/>
              </a:defRPr>
            </a:lvl2pPr>
            <a:lvl3pPr marL="1081164" indent="-216233" defTabSz="914485" eaLnBrk="0" hangingPunct="0">
              <a:defRPr sz="2600">
                <a:solidFill>
                  <a:schemeClr val="tx1"/>
                </a:solidFill>
                <a:latin typeface="Comic Sans MS" pitchFamily="66" charset="0"/>
              </a:defRPr>
            </a:lvl3pPr>
            <a:lvl4pPr marL="1513629" indent="-216233" defTabSz="914485" eaLnBrk="0" hangingPunct="0">
              <a:defRPr sz="2600">
                <a:solidFill>
                  <a:schemeClr val="tx1"/>
                </a:solidFill>
                <a:latin typeface="Comic Sans MS" pitchFamily="66" charset="0"/>
              </a:defRPr>
            </a:lvl4pPr>
            <a:lvl5pPr marL="1946095" indent="-216233" defTabSz="914485" eaLnBrk="0" hangingPunct="0">
              <a:defRPr sz="2600">
                <a:solidFill>
                  <a:schemeClr val="tx1"/>
                </a:solidFill>
                <a:latin typeface="Comic Sans MS" pitchFamily="66" charset="0"/>
              </a:defRPr>
            </a:lvl5pPr>
            <a:lvl6pPr marL="2378560" indent="-216233" defTabSz="914485" eaLnBrk="0" fontAlgn="base" hangingPunct="0">
              <a:spcBef>
                <a:spcPct val="0"/>
              </a:spcBef>
              <a:spcAft>
                <a:spcPct val="0"/>
              </a:spcAft>
              <a:defRPr sz="2600">
                <a:solidFill>
                  <a:schemeClr val="tx1"/>
                </a:solidFill>
                <a:latin typeface="Comic Sans MS" pitchFamily="66" charset="0"/>
              </a:defRPr>
            </a:lvl6pPr>
            <a:lvl7pPr marL="2811026" indent="-216233" defTabSz="914485" eaLnBrk="0" fontAlgn="base" hangingPunct="0">
              <a:spcBef>
                <a:spcPct val="0"/>
              </a:spcBef>
              <a:spcAft>
                <a:spcPct val="0"/>
              </a:spcAft>
              <a:defRPr sz="2600">
                <a:solidFill>
                  <a:schemeClr val="tx1"/>
                </a:solidFill>
                <a:latin typeface="Comic Sans MS" pitchFamily="66" charset="0"/>
              </a:defRPr>
            </a:lvl7pPr>
            <a:lvl8pPr marL="3243491" indent="-216233" defTabSz="914485" eaLnBrk="0" fontAlgn="base" hangingPunct="0">
              <a:spcBef>
                <a:spcPct val="0"/>
              </a:spcBef>
              <a:spcAft>
                <a:spcPct val="0"/>
              </a:spcAft>
              <a:defRPr sz="2600">
                <a:solidFill>
                  <a:schemeClr val="tx1"/>
                </a:solidFill>
                <a:latin typeface="Comic Sans MS" pitchFamily="66" charset="0"/>
              </a:defRPr>
            </a:lvl8pPr>
            <a:lvl9pPr marL="3675957" indent="-216233" defTabSz="914485" eaLnBrk="0" fontAlgn="base" hangingPunct="0">
              <a:spcBef>
                <a:spcPct val="0"/>
              </a:spcBef>
              <a:spcAft>
                <a:spcPct val="0"/>
              </a:spcAft>
              <a:defRPr sz="2600">
                <a:solidFill>
                  <a:schemeClr val="tx1"/>
                </a:solidFill>
                <a:latin typeface="Comic Sans MS" pitchFamily="66" charset="0"/>
              </a:defRPr>
            </a:lvl9pPr>
          </a:lstStyle>
          <a:p>
            <a:pPr eaLnBrk="1" hangingPunct="1"/>
            <a:fld id="{8975379F-8A3D-433F-B6ED-2C85F4C50EB9}" type="slidenum">
              <a:rPr lang="en-US" altLang="en-US" sz="1200">
                <a:latin typeface="Arial" charset="0"/>
              </a:rPr>
              <a:pPr eaLnBrk="1" hangingPunct="1"/>
              <a:t>10</a:t>
            </a:fld>
            <a:endParaRPr lang="en-US" altLang="en-US" sz="1200">
              <a:latin typeface="Arial" charset="0"/>
            </a:endParaRPr>
          </a:p>
        </p:txBody>
      </p:sp>
      <p:sp>
        <p:nvSpPr>
          <p:cNvPr id="190467"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defTabSz="966788" eaLnBrk="0" hangingPunct="0">
              <a:defRPr sz="2800">
                <a:solidFill>
                  <a:schemeClr val="tx1"/>
                </a:solidFill>
                <a:latin typeface="Comic Sans MS" pitchFamily="66" charset="0"/>
              </a:defRPr>
            </a:lvl1pPr>
            <a:lvl2pPr marL="742950" indent="-285750" defTabSz="966788" eaLnBrk="0" hangingPunct="0">
              <a:defRPr sz="2800">
                <a:solidFill>
                  <a:schemeClr val="tx1"/>
                </a:solidFill>
                <a:latin typeface="Comic Sans MS" pitchFamily="66" charset="0"/>
              </a:defRPr>
            </a:lvl2pPr>
            <a:lvl3pPr marL="1143000" indent="-228600" defTabSz="966788" eaLnBrk="0" hangingPunct="0">
              <a:defRPr sz="2800">
                <a:solidFill>
                  <a:schemeClr val="tx1"/>
                </a:solidFill>
                <a:latin typeface="Comic Sans MS" pitchFamily="66" charset="0"/>
              </a:defRPr>
            </a:lvl3pPr>
            <a:lvl4pPr marL="1600200" indent="-228600" defTabSz="966788" eaLnBrk="0" hangingPunct="0">
              <a:defRPr sz="2800">
                <a:solidFill>
                  <a:schemeClr val="tx1"/>
                </a:solidFill>
                <a:latin typeface="Comic Sans MS" pitchFamily="66" charset="0"/>
              </a:defRPr>
            </a:lvl4pPr>
            <a:lvl5pPr marL="2057400" indent="-228600" defTabSz="966788" eaLnBrk="0" hangingPunct="0">
              <a:defRPr sz="2800">
                <a:solidFill>
                  <a:schemeClr val="tx1"/>
                </a:solidFill>
                <a:latin typeface="Comic Sans MS" pitchFamily="66" charset="0"/>
              </a:defRPr>
            </a:lvl5pPr>
            <a:lvl6pPr marL="2514600" indent="-228600" defTabSz="966788" eaLnBrk="0" fontAlgn="base" hangingPunct="0">
              <a:spcBef>
                <a:spcPct val="0"/>
              </a:spcBef>
              <a:spcAft>
                <a:spcPct val="0"/>
              </a:spcAft>
              <a:defRPr sz="2800">
                <a:solidFill>
                  <a:schemeClr val="tx1"/>
                </a:solidFill>
                <a:latin typeface="Comic Sans MS" pitchFamily="66" charset="0"/>
              </a:defRPr>
            </a:lvl6pPr>
            <a:lvl7pPr marL="2971800" indent="-228600" defTabSz="966788" eaLnBrk="0" fontAlgn="base" hangingPunct="0">
              <a:spcBef>
                <a:spcPct val="0"/>
              </a:spcBef>
              <a:spcAft>
                <a:spcPct val="0"/>
              </a:spcAft>
              <a:defRPr sz="2800">
                <a:solidFill>
                  <a:schemeClr val="tx1"/>
                </a:solidFill>
                <a:latin typeface="Comic Sans MS" pitchFamily="66" charset="0"/>
              </a:defRPr>
            </a:lvl7pPr>
            <a:lvl8pPr marL="3429000" indent="-228600" defTabSz="966788" eaLnBrk="0" fontAlgn="base" hangingPunct="0">
              <a:spcBef>
                <a:spcPct val="0"/>
              </a:spcBef>
              <a:spcAft>
                <a:spcPct val="0"/>
              </a:spcAft>
              <a:defRPr sz="2800">
                <a:solidFill>
                  <a:schemeClr val="tx1"/>
                </a:solidFill>
                <a:latin typeface="Comic Sans MS" pitchFamily="66" charset="0"/>
              </a:defRPr>
            </a:lvl8pPr>
            <a:lvl9pPr marL="3886200" indent="-228600" defTabSz="966788" eaLnBrk="0" fontAlgn="base" hangingPunct="0">
              <a:spcBef>
                <a:spcPct val="0"/>
              </a:spcBef>
              <a:spcAft>
                <a:spcPct val="0"/>
              </a:spcAft>
              <a:defRPr sz="2800">
                <a:solidFill>
                  <a:schemeClr val="tx1"/>
                </a:solidFill>
                <a:latin typeface="Comic Sans MS" pitchFamily="66" charset="0"/>
              </a:defRPr>
            </a:lvl9pPr>
          </a:lstStyle>
          <a:p>
            <a:pPr algn="r" eaLnBrk="1" hangingPunct="1"/>
            <a:fld id="{33155224-D856-4D03-85C2-B8BA518FE73F}" type="slidenum">
              <a:rPr lang="en-US" altLang="en-US" sz="1200">
                <a:latin typeface="Arial" charset="0"/>
              </a:rPr>
              <a:pPr algn="r" eaLnBrk="1" hangingPunct="1"/>
              <a:t>10</a:t>
            </a:fld>
            <a:endParaRPr lang="en-US" altLang="en-US" sz="1200">
              <a:latin typeface="Arial" charset="0"/>
            </a:endParaRPr>
          </a:p>
        </p:txBody>
      </p:sp>
      <p:sp>
        <p:nvSpPr>
          <p:cNvPr id="190468" name="Rectangle 2"/>
          <p:cNvSpPr>
            <a:spLocks noGrp="1" noRot="1" noChangeAspect="1" noChangeArrowheads="1" noTextEdit="1"/>
          </p:cNvSpPr>
          <p:nvPr>
            <p:ph type="sldImg"/>
          </p:nvPr>
        </p:nvSpPr>
        <p:spPr>
          <a:ln/>
        </p:spPr>
      </p:sp>
      <p:sp>
        <p:nvSpPr>
          <p:cNvPr id="1904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991C8CB-C4B6-4BA4-84F9-7994748D9ADA}" type="datetimeFigureOut">
              <a:rPr lang="en-US" smtClean="0"/>
              <a:pPr/>
              <a:t>9/23/2015</a:t>
            </a:fld>
            <a:endParaRPr lang="en-US"/>
          </a:p>
        </p:txBody>
      </p:sp>
      <p:sp>
        <p:nvSpPr>
          <p:cNvPr id="8" name="Slide Number Placeholder 7"/>
          <p:cNvSpPr>
            <a:spLocks noGrp="1"/>
          </p:cNvSpPr>
          <p:nvPr>
            <p:ph type="sldNum" sz="quarter" idx="11"/>
          </p:nvPr>
        </p:nvSpPr>
        <p:spPr/>
        <p:txBody>
          <a:bodyPr/>
          <a:lstStyle/>
          <a:p>
            <a:fld id="{1D3D45D9-4E44-4D97-9647-AAFA8FB2C79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1C8CB-C4B6-4BA4-84F9-7994748D9AD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91C8CB-C4B6-4BA4-84F9-7994748D9AD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991C8CB-C4B6-4BA4-84F9-7994748D9AD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91C8CB-C4B6-4BA4-84F9-7994748D9ADA}" type="datetimeFigureOut">
              <a:rPr lang="en-US" smtClean="0"/>
              <a:pPr/>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D45D9-4E44-4D97-9647-AAFA8FB2C797}"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991C8CB-C4B6-4BA4-84F9-7994748D9AD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991C8CB-C4B6-4BA4-84F9-7994748D9ADA}" type="datetimeFigureOut">
              <a:rPr lang="en-US" smtClean="0"/>
              <a:pPr/>
              <a:t>9/23/2015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D45D9-4E44-4D97-9647-AAFA8FB2C797}"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91C8CB-C4B6-4BA4-84F9-7994748D9ADA}" type="datetimeFigureOut">
              <a:rPr lang="en-US" smtClean="0"/>
              <a:pPr/>
              <a:t>9/23/2015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1C8CB-C4B6-4BA4-84F9-7994748D9ADA}" type="datetimeFigureOut">
              <a:rPr lang="en-US" smtClean="0"/>
              <a:pPr/>
              <a:t>9/23/2015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1C8CB-C4B6-4BA4-84F9-7994748D9AD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91C8CB-C4B6-4BA4-84F9-7994748D9ADA}" type="datetimeFigureOut">
              <a:rPr lang="en-US" smtClean="0"/>
              <a:pPr/>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D45D9-4E44-4D97-9647-AAFA8FB2C79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91C8CB-C4B6-4BA4-84F9-7994748D9ADA}" type="datetimeFigureOut">
              <a:rPr lang="en-US" smtClean="0"/>
              <a:pPr/>
              <a:t>9/23/2015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D3D45D9-4E44-4D97-9647-AAFA8FB2C797}"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FORCES</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12689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ctrTitle" idx="4294967295"/>
          </p:nvPr>
        </p:nvSpPr>
        <p:spPr>
          <a:xfrm>
            <a:off x="1371600" y="1752600"/>
            <a:ext cx="7772400" cy="1143000"/>
          </a:xfrm>
        </p:spPr>
        <p:txBody>
          <a:bodyPr/>
          <a:lstStyle/>
          <a:p>
            <a:pPr eaLnBrk="1" hangingPunct="1"/>
            <a:r>
              <a:rPr lang="en-US" altLang="en-US" smtClean="0"/>
              <a:t>Normal Force</a:t>
            </a:r>
          </a:p>
        </p:txBody>
      </p:sp>
    </p:spTree>
    <p:extLst>
      <p:ext uri="{BB962C8B-B14F-4D97-AF65-F5344CB8AC3E}">
        <p14:creationId xmlns:p14="http://schemas.microsoft.com/office/powerpoint/2010/main" val="450556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Normal force on flat surface</a:t>
            </a:r>
          </a:p>
        </p:txBody>
      </p:sp>
      <p:sp>
        <p:nvSpPr>
          <p:cNvPr id="197655" name="Rectangle 23" descr="Rectangle: Click to edit Master text styles&#10;Second level&#10;Third level&#10;Fourth level&#10;Fifth level"/>
          <p:cNvSpPr>
            <a:spLocks noGrp="1" noChangeArrowheads="1"/>
          </p:cNvSpPr>
          <p:nvPr>
            <p:ph type="body" idx="4294967295"/>
          </p:nvPr>
        </p:nvSpPr>
        <p:spPr>
          <a:xfrm>
            <a:off x="914400" y="1524000"/>
            <a:ext cx="8229600" cy="4114800"/>
          </a:xfrm>
        </p:spPr>
        <p:txBody>
          <a:bodyPr/>
          <a:lstStyle/>
          <a:p>
            <a:pPr eaLnBrk="1" hangingPunct="1"/>
            <a:r>
              <a:rPr lang="en-US" altLang="en-US" sz="2800" dirty="0" smtClean="0"/>
              <a:t>The normal force is equal to the weight of an object for objects resting on </a:t>
            </a:r>
            <a:r>
              <a:rPr lang="en-US" altLang="en-US" sz="2800" b="1" i="1" u="sng" dirty="0" smtClean="0">
                <a:solidFill>
                  <a:srgbClr val="FF0000"/>
                </a:solidFill>
              </a:rPr>
              <a:t>horizontal</a:t>
            </a:r>
            <a:r>
              <a:rPr lang="en-US" altLang="en-US" sz="2800" dirty="0" smtClean="0"/>
              <a:t> surfaces.</a:t>
            </a:r>
          </a:p>
          <a:p>
            <a:pPr eaLnBrk="1" hangingPunct="1"/>
            <a:r>
              <a:rPr lang="en-US" altLang="en-US" sz="2800" b="1" dirty="0" smtClean="0"/>
              <a:t>N</a:t>
            </a:r>
            <a:r>
              <a:rPr lang="en-US" altLang="en-US" sz="2800" dirty="0" smtClean="0"/>
              <a:t> = </a:t>
            </a:r>
            <a:r>
              <a:rPr lang="en-US" altLang="en-US" sz="2800" b="1" dirty="0"/>
              <a:t>w</a:t>
            </a:r>
            <a:r>
              <a:rPr lang="en-US" altLang="en-US" sz="2800" dirty="0" smtClean="0"/>
              <a:t> = m</a:t>
            </a:r>
            <a:r>
              <a:rPr lang="en-US" altLang="en-US" sz="2800" b="1" dirty="0" smtClean="0"/>
              <a:t>g</a:t>
            </a:r>
          </a:p>
        </p:txBody>
      </p:sp>
      <p:grpSp>
        <p:nvGrpSpPr>
          <p:cNvPr id="55300" name="Group 3"/>
          <p:cNvGrpSpPr>
            <a:grpSpLocks/>
          </p:cNvGrpSpPr>
          <p:nvPr/>
        </p:nvGrpSpPr>
        <p:grpSpPr bwMode="auto">
          <a:xfrm>
            <a:off x="609600" y="5029200"/>
            <a:ext cx="7543800" cy="1828800"/>
            <a:chOff x="384" y="3168"/>
            <a:chExt cx="4752" cy="1152"/>
          </a:xfrm>
        </p:grpSpPr>
        <p:sp>
          <p:nvSpPr>
            <p:cNvPr id="55310" name="Rectangle 4"/>
            <p:cNvSpPr>
              <a:spLocks noChangeArrowheads="1"/>
            </p:cNvSpPr>
            <p:nvPr/>
          </p:nvSpPr>
          <p:spPr bwMode="auto">
            <a:xfrm>
              <a:off x="384" y="3168"/>
              <a:ext cx="4752" cy="48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5311" name="Rectangle 5"/>
            <p:cNvSpPr>
              <a:spLocks noChangeArrowheads="1"/>
            </p:cNvSpPr>
            <p:nvPr/>
          </p:nvSpPr>
          <p:spPr bwMode="auto">
            <a:xfrm>
              <a:off x="624" y="3648"/>
              <a:ext cx="336" cy="672"/>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5312" name="Rectangle 6"/>
            <p:cNvSpPr>
              <a:spLocks noChangeArrowheads="1"/>
            </p:cNvSpPr>
            <p:nvPr/>
          </p:nvSpPr>
          <p:spPr bwMode="auto">
            <a:xfrm>
              <a:off x="4560" y="3648"/>
              <a:ext cx="336" cy="672"/>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sp>
        <p:nvSpPr>
          <p:cNvPr id="55301" name="Rectangle 7"/>
          <p:cNvSpPr>
            <a:spLocks noChangeArrowheads="1"/>
          </p:cNvSpPr>
          <p:nvPr/>
        </p:nvSpPr>
        <p:spPr bwMode="auto">
          <a:xfrm>
            <a:off x="1676400" y="4114800"/>
            <a:ext cx="1524000" cy="914400"/>
          </a:xfrm>
          <a:prstGeom prst="rect">
            <a:avLst/>
          </a:prstGeom>
          <a:solidFill>
            <a:srgbClr val="CCFFCC"/>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nvGrpSpPr>
          <p:cNvPr id="3" name="Group 8"/>
          <p:cNvGrpSpPr>
            <a:grpSpLocks/>
          </p:cNvGrpSpPr>
          <p:nvPr/>
        </p:nvGrpSpPr>
        <p:grpSpPr bwMode="auto">
          <a:xfrm>
            <a:off x="2438400" y="5029200"/>
            <a:ext cx="990600" cy="1687513"/>
            <a:chOff x="1536" y="3168"/>
            <a:chExt cx="624" cy="1063"/>
          </a:xfrm>
        </p:grpSpPr>
        <p:sp>
          <p:nvSpPr>
            <p:cNvPr id="55308" name="Line 9"/>
            <p:cNvSpPr>
              <a:spLocks noChangeShapeType="1"/>
            </p:cNvSpPr>
            <p:nvPr/>
          </p:nvSpPr>
          <p:spPr bwMode="auto">
            <a:xfrm>
              <a:off x="1536" y="3168"/>
              <a:ext cx="0" cy="960"/>
            </a:xfrm>
            <a:prstGeom prst="line">
              <a:avLst/>
            </a:prstGeom>
            <a:noFill/>
            <a:ln w="38100" cap="sq">
              <a:solidFill>
                <a:srgbClr val="000000"/>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55309" name="Text Box 10"/>
            <p:cNvSpPr txBox="1">
              <a:spLocks noChangeArrowheads="1"/>
            </p:cNvSpPr>
            <p:nvPr/>
          </p:nvSpPr>
          <p:spPr bwMode="auto">
            <a:xfrm>
              <a:off x="1584" y="3751"/>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a:solidFill>
                    <a:srgbClr val="000000"/>
                  </a:solidFill>
                </a:rPr>
                <a:t>m</a:t>
              </a:r>
              <a:r>
                <a:rPr lang="en-US" altLang="en-US" sz="4400" b="1">
                  <a:solidFill>
                    <a:srgbClr val="000000"/>
                  </a:solidFill>
                </a:rPr>
                <a:t>g</a:t>
              </a:r>
            </a:p>
          </p:txBody>
        </p:sp>
      </p:grpSp>
      <p:grpSp>
        <p:nvGrpSpPr>
          <p:cNvPr id="4" name="Group 12"/>
          <p:cNvGrpSpPr>
            <a:grpSpLocks/>
          </p:cNvGrpSpPr>
          <p:nvPr/>
        </p:nvGrpSpPr>
        <p:grpSpPr bwMode="auto">
          <a:xfrm>
            <a:off x="2354263" y="3440113"/>
            <a:ext cx="950912" cy="1689100"/>
            <a:chOff x="1483" y="2167"/>
            <a:chExt cx="599" cy="1064"/>
          </a:xfrm>
        </p:grpSpPr>
        <p:grpSp>
          <p:nvGrpSpPr>
            <p:cNvPr id="55304" name="Group 13"/>
            <p:cNvGrpSpPr>
              <a:grpSpLocks/>
            </p:cNvGrpSpPr>
            <p:nvPr/>
          </p:nvGrpSpPr>
          <p:grpSpPr bwMode="auto">
            <a:xfrm>
              <a:off x="1536" y="2167"/>
              <a:ext cx="546" cy="1001"/>
              <a:chOff x="1536" y="2167"/>
              <a:chExt cx="546" cy="1001"/>
            </a:xfrm>
          </p:grpSpPr>
          <p:sp>
            <p:nvSpPr>
              <p:cNvPr id="55306" name="Line 14"/>
              <p:cNvSpPr>
                <a:spLocks noChangeShapeType="1"/>
              </p:cNvSpPr>
              <p:nvPr/>
            </p:nvSpPr>
            <p:spPr bwMode="auto">
              <a:xfrm>
                <a:off x="1536" y="2256"/>
                <a:ext cx="0" cy="912"/>
              </a:xfrm>
              <a:prstGeom prst="line">
                <a:avLst/>
              </a:prstGeom>
              <a:noFill/>
              <a:ln w="38100" cap="sq">
                <a:solidFill>
                  <a:srgbClr val="000000"/>
                </a:solidFill>
                <a:round/>
                <a:headEnd type="triangle" w="lg" len="lg"/>
                <a:tailEnd type="none" w="lg" len="lg"/>
              </a:ln>
              <a:extLst>
                <a:ext uri="{909E8E84-426E-40DD-AFC4-6F175D3DCCD1}">
                  <a14:hiddenFill xmlns:a14="http://schemas.microsoft.com/office/drawing/2010/main">
                    <a:noFill/>
                  </a14:hiddenFill>
                </a:ext>
              </a:extLst>
            </p:spPr>
            <p:txBody>
              <a:bodyPr wrap="none"/>
              <a:lstStyle/>
              <a:p>
                <a:endParaRPr lang="en-US"/>
              </a:p>
            </p:txBody>
          </p:sp>
          <p:sp>
            <p:nvSpPr>
              <p:cNvPr id="55307" name="Text Box 15"/>
              <p:cNvSpPr txBox="1">
                <a:spLocks noChangeArrowheads="1"/>
              </p:cNvSpPr>
              <p:nvPr/>
            </p:nvSpPr>
            <p:spPr bwMode="auto">
              <a:xfrm>
                <a:off x="1680" y="2167"/>
                <a:ext cx="402"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b="1">
                    <a:solidFill>
                      <a:srgbClr val="000000"/>
                    </a:solidFill>
                  </a:rPr>
                  <a:t>N</a:t>
                </a:r>
              </a:p>
            </p:txBody>
          </p:sp>
        </p:grpSp>
        <p:sp>
          <p:nvSpPr>
            <p:cNvPr id="55305" name="Oval 16"/>
            <p:cNvSpPr>
              <a:spLocks noChangeArrowheads="1"/>
            </p:cNvSpPr>
            <p:nvPr/>
          </p:nvSpPr>
          <p:spPr bwMode="auto">
            <a:xfrm>
              <a:off x="1483" y="3117"/>
              <a:ext cx="104" cy="114"/>
            </a:xfrm>
            <a:prstGeom prst="ellipse">
              <a:avLst/>
            </a:prstGeom>
            <a:solidFill>
              <a:srgbClr val="000000"/>
            </a:solidFill>
            <a:ln w="12700" cap="sq">
              <a:solidFill>
                <a:schemeClr val="tx1"/>
              </a:solidFill>
              <a:round/>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spTree>
    <p:extLst>
      <p:ext uri="{BB962C8B-B14F-4D97-AF65-F5344CB8AC3E}">
        <p14:creationId xmlns:p14="http://schemas.microsoft.com/office/powerpoint/2010/main" val="643052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7655">
                                            <p:txEl>
                                              <p:pRg st="0" end="0"/>
                                            </p:txEl>
                                          </p:spTgt>
                                        </p:tgtEl>
                                        <p:attrNameLst>
                                          <p:attrName>style.visibility</p:attrName>
                                        </p:attrNameLst>
                                      </p:cBhvr>
                                      <p:to>
                                        <p:strVal val="visible"/>
                                      </p:to>
                                    </p:set>
                                    <p:animEffect transition="in" filter="wipe(left)">
                                      <p:cBhvr>
                                        <p:cTn id="17" dur="500"/>
                                        <p:tgtEl>
                                          <p:spTgt spid="19765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7655">
                                            <p:txEl>
                                              <p:pRg st="1" end="1"/>
                                            </p:txEl>
                                          </p:spTgt>
                                        </p:tgtEl>
                                        <p:attrNameLst>
                                          <p:attrName>style.visibility</p:attrName>
                                        </p:attrNameLst>
                                      </p:cBhvr>
                                      <p:to>
                                        <p:strVal val="visible"/>
                                      </p:to>
                                    </p:set>
                                    <p:animEffect transition="in" filter="wipe(left)">
                                      <p:cBhvr>
                                        <p:cTn id="22" dur="500"/>
                                        <p:tgtEl>
                                          <p:spTgt spid="1976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5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4"/>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Normal force not associated with weight.</a:t>
            </a:r>
          </a:p>
        </p:txBody>
      </p:sp>
      <p:sp>
        <p:nvSpPr>
          <p:cNvPr id="56323" name="Rectangle 15" descr="Rectangle: Click to edit Master text styles&#10;Second level&#10;Third level&#10;Fourth level&#10;Fifth level"/>
          <p:cNvSpPr>
            <a:spLocks noGrp="1" noChangeArrowheads="1"/>
          </p:cNvSpPr>
          <p:nvPr>
            <p:ph type="body" idx="4294967295"/>
          </p:nvPr>
        </p:nvSpPr>
        <p:spPr>
          <a:xfrm>
            <a:off x="1371600" y="1600200"/>
            <a:ext cx="7772400" cy="3810000"/>
          </a:xfrm>
        </p:spPr>
        <p:txBody>
          <a:bodyPr/>
          <a:lstStyle/>
          <a:p>
            <a:pPr eaLnBrk="1" hangingPunct="1"/>
            <a:r>
              <a:rPr lang="en-US" altLang="en-US" smtClean="0"/>
              <a:t>A normal force can exist that is totally unrelated to the weight of an object.</a:t>
            </a:r>
          </a:p>
        </p:txBody>
      </p:sp>
      <p:grpSp>
        <p:nvGrpSpPr>
          <p:cNvPr id="2" name="Group 16"/>
          <p:cNvGrpSpPr>
            <a:grpSpLocks/>
          </p:cNvGrpSpPr>
          <p:nvPr/>
        </p:nvGrpSpPr>
        <p:grpSpPr bwMode="auto">
          <a:xfrm>
            <a:off x="381000" y="2667000"/>
            <a:ext cx="3962400" cy="4267200"/>
            <a:chOff x="240" y="1680"/>
            <a:chExt cx="2496" cy="2688"/>
          </a:xfrm>
        </p:grpSpPr>
        <p:sp>
          <p:nvSpPr>
            <p:cNvPr id="56334" name="Line 3"/>
            <p:cNvSpPr>
              <a:spLocks noChangeShapeType="1"/>
            </p:cNvSpPr>
            <p:nvPr/>
          </p:nvSpPr>
          <p:spPr bwMode="auto">
            <a:xfrm>
              <a:off x="2736" y="1680"/>
              <a:ext cx="0" cy="2688"/>
            </a:xfrm>
            <a:prstGeom prst="line">
              <a:avLst/>
            </a:prstGeom>
            <a:noFill/>
            <a:ln w="57150">
              <a:solidFill>
                <a:schemeClr va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6335" name="Rectangle 4"/>
            <p:cNvSpPr>
              <a:spLocks noChangeArrowheads="1"/>
            </p:cNvSpPr>
            <p:nvPr/>
          </p:nvSpPr>
          <p:spPr bwMode="auto">
            <a:xfrm>
              <a:off x="2184" y="2160"/>
              <a:ext cx="528" cy="1584"/>
            </a:xfrm>
            <a:prstGeom prst="rect">
              <a:avLst/>
            </a:prstGeom>
            <a:solidFill>
              <a:schemeClr val="accent1"/>
            </a:solidFill>
            <a:ln w="9525">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56336" name="Line 5"/>
            <p:cNvSpPr>
              <a:spLocks noChangeShapeType="1"/>
            </p:cNvSpPr>
            <p:nvPr/>
          </p:nvSpPr>
          <p:spPr bwMode="auto">
            <a:xfrm>
              <a:off x="528" y="2928"/>
              <a:ext cx="1680" cy="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7" name="Text Box 6"/>
            <p:cNvSpPr txBox="1">
              <a:spLocks noChangeArrowheads="1"/>
            </p:cNvSpPr>
            <p:nvPr/>
          </p:nvSpPr>
          <p:spPr bwMode="auto">
            <a:xfrm>
              <a:off x="240" y="2496"/>
              <a:ext cx="1885"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t>applied force</a:t>
              </a:r>
            </a:p>
          </p:txBody>
        </p:sp>
      </p:grpSp>
      <p:grpSp>
        <p:nvGrpSpPr>
          <p:cNvPr id="3" name="Group 17"/>
          <p:cNvGrpSpPr>
            <a:grpSpLocks/>
          </p:cNvGrpSpPr>
          <p:nvPr/>
        </p:nvGrpSpPr>
        <p:grpSpPr bwMode="auto">
          <a:xfrm>
            <a:off x="4495800" y="3124200"/>
            <a:ext cx="1643063" cy="3124200"/>
            <a:chOff x="2832" y="1968"/>
            <a:chExt cx="1035" cy="1968"/>
          </a:xfrm>
        </p:grpSpPr>
        <p:sp>
          <p:nvSpPr>
            <p:cNvPr id="56330" name="Line 7"/>
            <p:cNvSpPr>
              <a:spLocks noChangeShapeType="1"/>
            </p:cNvSpPr>
            <p:nvPr/>
          </p:nvSpPr>
          <p:spPr bwMode="auto">
            <a:xfrm flipV="1">
              <a:off x="2832" y="1968"/>
              <a:ext cx="0" cy="912"/>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1" name="Text Box 8"/>
            <p:cNvSpPr txBox="1">
              <a:spLocks noChangeArrowheads="1"/>
            </p:cNvSpPr>
            <p:nvPr/>
          </p:nvSpPr>
          <p:spPr bwMode="auto">
            <a:xfrm>
              <a:off x="2832" y="2256"/>
              <a:ext cx="103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friction</a:t>
              </a:r>
            </a:p>
          </p:txBody>
        </p:sp>
        <p:sp>
          <p:nvSpPr>
            <p:cNvPr id="56332" name="Line 9"/>
            <p:cNvSpPr>
              <a:spLocks noChangeShapeType="1"/>
            </p:cNvSpPr>
            <p:nvPr/>
          </p:nvSpPr>
          <p:spPr bwMode="auto">
            <a:xfrm>
              <a:off x="2832" y="3024"/>
              <a:ext cx="0" cy="912"/>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33" name="Text Box 10"/>
            <p:cNvSpPr txBox="1">
              <a:spLocks noChangeArrowheads="1"/>
            </p:cNvSpPr>
            <p:nvPr/>
          </p:nvSpPr>
          <p:spPr bwMode="auto">
            <a:xfrm>
              <a:off x="2880" y="3168"/>
              <a:ext cx="90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weight</a:t>
              </a:r>
            </a:p>
          </p:txBody>
        </p:sp>
      </p:grpSp>
      <p:grpSp>
        <p:nvGrpSpPr>
          <p:cNvPr id="4" name="Group 18"/>
          <p:cNvGrpSpPr>
            <a:grpSpLocks/>
          </p:cNvGrpSpPr>
          <p:nvPr/>
        </p:nvGrpSpPr>
        <p:grpSpPr bwMode="auto">
          <a:xfrm>
            <a:off x="762000" y="5181600"/>
            <a:ext cx="2667000" cy="641350"/>
            <a:chOff x="480" y="3264"/>
            <a:chExt cx="1680" cy="404"/>
          </a:xfrm>
        </p:grpSpPr>
        <p:sp>
          <p:nvSpPr>
            <p:cNvPr id="56328" name="Line 11"/>
            <p:cNvSpPr>
              <a:spLocks noChangeShapeType="1"/>
            </p:cNvSpPr>
            <p:nvPr/>
          </p:nvSpPr>
          <p:spPr bwMode="auto">
            <a:xfrm flipH="1">
              <a:off x="480" y="3264"/>
              <a:ext cx="1680" cy="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6329" name="Text Box 12"/>
            <p:cNvSpPr txBox="1">
              <a:spLocks noChangeArrowheads="1"/>
            </p:cNvSpPr>
            <p:nvPr/>
          </p:nvSpPr>
          <p:spPr bwMode="auto">
            <a:xfrm>
              <a:off x="1008" y="3264"/>
              <a:ext cx="100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t>normal</a:t>
              </a:r>
            </a:p>
          </p:txBody>
        </p:sp>
      </p:grpSp>
      <p:sp>
        <p:nvSpPr>
          <p:cNvPr id="292877" name="Rectangle 13"/>
          <p:cNvSpPr>
            <a:spLocks noChangeArrowheads="1"/>
          </p:cNvSpPr>
          <p:nvPr/>
        </p:nvSpPr>
        <p:spPr bwMode="auto">
          <a:xfrm>
            <a:off x="5334000" y="6172200"/>
            <a:ext cx="34655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b="1">
                <a:solidFill>
                  <a:srgbClr val="000000"/>
                </a:solidFill>
              </a:rPr>
              <a:t>N</a:t>
            </a:r>
            <a:r>
              <a:rPr lang="en-US" altLang="en-US" sz="3200">
                <a:solidFill>
                  <a:srgbClr val="000000"/>
                </a:solidFill>
              </a:rPr>
              <a:t> = applied force</a:t>
            </a:r>
            <a:endParaRPr lang="en-US" altLang="en-US" sz="3200" b="1">
              <a:solidFill>
                <a:srgbClr val="000000"/>
              </a:solidFill>
            </a:endParaRPr>
          </a:p>
        </p:txBody>
      </p:sp>
    </p:spTree>
    <p:extLst>
      <p:ext uri="{BB962C8B-B14F-4D97-AF65-F5344CB8AC3E}">
        <p14:creationId xmlns:p14="http://schemas.microsoft.com/office/powerpoint/2010/main" val="2652692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92877">
                                            <p:txEl>
                                              <p:pRg st="0" end="0"/>
                                            </p:txEl>
                                          </p:spTgt>
                                        </p:tgtEl>
                                        <p:attrNameLst>
                                          <p:attrName>style.visibility</p:attrName>
                                        </p:attrNameLst>
                                      </p:cBhvr>
                                      <p:to>
                                        <p:strVal val="visible"/>
                                      </p:to>
                                    </p:set>
                                    <p:animEffect transition="in" filter="dissolve">
                                      <p:cBhvr>
                                        <p:cTn id="22" dur="500"/>
                                        <p:tgtEl>
                                          <p:spTgt spid="2928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152400"/>
            <a:ext cx="2727325"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7" name="Rectangle 3"/>
          <p:cNvSpPr>
            <a:spLocks noGrp="1" noChangeArrowheads="1"/>
          </p:cNvSpPr>
          <p:nvPr>
            <p:ph type="title" idx="4294967295"/>
          </p:nvPr>
        </p:nvSpPr>
        <p:spPr>
          <a:xfrm>
            <a:off x="0" y="1600200"/>
            <a:ext cx="4267200" cy="3810000"/>
          </a:xfrm>
        </p:spPr>
        <p:txBody>
          <a:bodyPr/>
          <a:lstStyle/>
          <a:p>
            <a:pPr eaLnBrk="1" hangingPunct="1"/>
            <a:r>
              <a:rPr lang="en-US" altLang="en-US" smtClean="0"/>
              <a:t>The normal force most often equals the weight of an object…</a:t>
            </a:r>
          </a:p>
        </p:txBody>
      </p:sp>
    </p:spTree>
    <p:extLst>
      <p:ext uri="{BB962C8B-B14F-4D97-AF65-F5344CB8AC3E}">
        <p14:creationId xmlns:p14="http://schemas.microsoft.com/office/powerpoint/2010/main" val="173656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7"/>
          <p:cNvSpPr>
            <a:spLocks noGrp="1" noChangeArrowheads="1"/>
          </p:cNvSpPr>
          <p:nvPr>
            <p:ph type="title" idx="4294967295"/>
          </p:nvPr>
        </p:nvSpPr>
        <p:spPr>
          <a:xfrm>
            <a:off x="0" y="1600200"/>
            <a:ext cx="4267200" cy="2819400"/>
          </a:xfrm>
        </p:spPr>
        <p:txBody>
          <a:bodyPr/>
          <a:lstStyle/>
          <a:p>
            <a:pPr eaLnBrk="1" hangingPunct="1"/>
            <a:r>
              <a:rPr lang="en-US" altLang="en-US" smtClean="0"/>
              <a:t>…but this is by no means always the case!</a:t>
            </a:r>
          </a:p>
        </p:txBody>
      </p:sp>
      <p:pic>
        <p:nvPicPr>
          <p:cNvPr id="58371" name="Picture 10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2888" y="228600"/>
            <a:ext cx="3186112"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8578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4"/>
          <p:cNvSpPr>
            <a:spLocks noGrp="1" noChangeArrowheads="1"/>
          </p:cNvSpPr>
          <p:nvPr>
            <p:ph type="ctrTitle" idx="4294967295"/>
          </p:nvPr>
        </p:nvSpPr>
        <p:spPr>
          <a:xfrm>
            <a:off x="1371600" y="1752600"/>
            <a:ext cx="7772400" cy="1143000"/>
          </a:xfrm>
        </p:spPr>
        <p:txBody>
          <a:bodyPr/>
          <a:lstStyle/>
          <a:p>
            <a:pPr eaLnBrk="1" hangingPunct="1"/>
            <a:r>
              <a:rPr lang="en-US" altLang="en-US" smtClean="0"/>
              <a:t>More on the Normal Force</a:t>
            </a:r>
          </a:p>
        </p:txBody>
      </p:sp>
    </p:spTree>
    <p:extLst>
      <p:ext uri="{BB962C8B-B14F-4D97-AF65-F5344CB8AC3E}">
        <p14:creationId xmlns:p14="http://schemas.microsoft.com/office/powerpoint/2010/main" val="258907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6"/>
          <p:cNvSpPr>
            <a:spLocks noGrp="1" noChangeArrowheads="1"/>
          </p:cNvSpPr>
          <p:nvPr>
            <p:ph type="title" idx="4294967295"/>
          </p:nvPr>
        </p:nvSpPr>
        <p:spPr>
          <a:xfrm>
            <a:off x="0" y="1027113"/>
            <a:ext cx="7024688" cy="496887"/>
          </a:xfrm>
        </p:spPr>
        <p:txBody>
          <a:bodyPr>
            <a:normAutofit fontScale="90000"/>
          </a:bodyPr>
          <a:lstStyle/>
          <a:p>
            <a:pPr eaLnBrk="1" hangingPunct="1"/>
            <a:r>
              <a:rPr lang="en-US" altLang="en-US" dirty="0" smtClean="0"/>
              <a:t>Normal force on ramp</a:t>
            </a:r>
          </a:p>
        </p:txBody>
      </p:sp>
      <p:sp>
        <p:nvSpPr>
          <p:cNvPr id="90115" name="Rectangle 27" descr="Rectangle: Click to edit Master text styles&#10;Second level&#10;Third level&#10;Fourth level&#10;Fifth level"/>
          <p:cNvSpPr>
            <a:spLocks noGrp="1" noChangeArrowheads="1"/>
          </p:cNvSpPr>
          <p:nvPr>
            <p:ph type="body" idx="4294967295"/>
          </p:nvPr>
        </p:nvSpPr>
        <p:spPr>
          <a:xfrm>
            <a:off x="4495800" y="1524000"/>
            <a:ext cx="4648200" cy="3200400"/>
          </a:xfrm>
        </p:spPr>
        <p:txBody>
          <a:bodyPr/>
          <a:lstStyle/>
          <a:p>
            <a:pPr eaLnBrk="1" hangingPunct="1">
              <a:lnSpc>
                <a:spcPct val="90000"/>
              </a:lnSpc>
            </a:pPr>
            <a:r>
              <a:rPr lang="en-US" altLang="en-US" smtClean="0"/>
              <a:t>The normal force is perpendicular to angled ramps as well. It’s always equal to the component of weight perpendicular to the surface.</a:t>
            </a:r>
          </a:p>
        </p:txBody>
      </p:sp>
      <p:grpSp>
        <p:nvGrpSpPr>
          <p:cNvPr id="90116" name="Group 3"/>
          <p:cNvGrpSpPr>
            <a:grpSpLocks/>
          </p:cNvGrpSpPr>
          <p:nvPr/>
        </p:nvGrpSpPr>
        <p:grpSpPr bwMode="auto">
          <a:xfrm>
            <a:off x="-4763" y="3584575"/>
            <a:ext cx="7543801" cy="2168525"/>
            <a:chOff x="-3" y="2258"/>
            <a:chExt cx="4752" cy="1366"/>
          </a:xfrm>
        </p:grpSpPr>
        <p:sp>
          <p:nvSpPr>
            <p:cNvPr id="90135" name="Rectangle 4"/>
            <p:cNvSpPr>
              <a:spLocks noChangeArrowheads="1"/>
            </p:cNvSpPr>
            <p:nvPr/>
          </p:nvSpPr>
          <p:spPr bwMode="auto">
            <a:xfrm rot="935783">
              <a:off x="-3" y="3144"/>
              <a:ext cx="4752" cy="480"/>
            </a:xfrm>
            <a:prstGeom prst="rect">
              <a:avLst/>
            </a:prstGeom>
            <a:solidFill>
              <a:schemeClr val="accent1"/>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
          <p:nvSpPr>
            <p:cNvPr id="90136" name="Rectangle 5"/>
            <p:cNvSpPr>
              <a:spLocks noChangeArrowheads="1"/>
            </p:cNvSpPr>
            <p:nvPr/>
          </p:nvSpPr>
          <p:spPr bwMode="auto">
            <a:xfrm rot="935783">
              <a:off x="856" y="2258"/>
              <a:ext cx="960" cy="576"/>
            </a:xfrm>
            <a:prstGeom prst="rect">
              <a:avLst/>
            </a:prstGeom>
            <a:solidFill>
              <a:srgbClr val="CCFFCC"/>
            </a:solidFill>
            <a:ln w="12700" cap="sq">
              <a:solidFill>
                <a:schemeClr val="tx1"/>
              </a:solidFill>
              <a:miter lim="800000"/>
              <a:headEnd type="none" w="sm" len="sm"/>
              <a:tailEnd type="none" w="sm" len="sm"/>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grpSp>
      <p:grpSp>
        <p:nvGrpSpPr>
          <p:cNvPr id="3" name="Group 6"/>
          <p:cNvGrpSpPr>
            <a:grpSpLocks/>
          </p:cNvGrpSpPr>
          <p:nvPr/>
        </p:nvGrpSpPr>
        <p:grpSpPr bwMode="auto">
          <a:xfrm>
            <a:off x="962025" y="4527550"/>
            <a:ext cx="1063625" cy="2109788"/>
            <a:chOff x="606" y="2852"/>
            <a:chExt cx="670" cy="1329"/>
          </a:xfrm>
        </p:grpSpPr>
        <p:sp>
          <p:nvSpPr>
            <p:cNvPr id="90133" name="Line 7"/>
            <p:cNvSpPr>
              <a:spLocks noChangeShapeType="1"/>
            </p:cNvSpPr>
            <p:nvPr/>
          </p:nvSpPr>
          <p:spPr bwMode="auto">
            <a:xfrm>
              <a:off x="1276" y="2852"/>
              <a:ext cx="0" cy="1329"/>
            </a:xfrm>
            <a:prstGeom prst="line">
              <a:avLst/>
            </a:prstGeom>
            <a:noFill/>
            <a:ln w="38100" cap="sq">
              <a:solidFill>
                <a:srgbClr val="000000"/>
              </a:solidFill>
              <a:round/>
              <a:headEnd type="none" w="sm" len="sm"/>
              <a:tailEnd type="triangle" w="lg" len="lg"/>
            </a:ln>
            <a:extLst>
              <a:ext uri="{909E8E84-426E-40DD-AFC4-6F175D3DCCD1}">
                <a14:hiddenFill xmlns:a14="http://schemas.microsoft.com/office/drawing/2010/main">
                  <a:noFill/>
                </a14:hiddenFill>
              </a:ext>
            </a:extLst>
          </p:spPr>
          <p:txBody>
            <a:bodyPr wrap="none"/>
            <a:lstStyle/>
            <a:p>
              <a:endParaRPr lang="en-US"/>
            </a:p>
          </p:txBody>
        </p:sp>
        <p:sp>
          <p:nvSpPr>
            <p:cNvPr id="90134" name="Text Box 8"/>
            <p:cNvSpPr txBox="1">
              <a:spLocks noChangeArrowheads="1"/>
            </p:cNvSpPr>
            <p:nvPr/>
          </p:nvSpPr>
          <p:spPr bwMode="auto">
            <a:xfrm>
              <a:off x="606" y="3664"/>
              <a:ext cx="57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a:solidFill>
                    <a:srgbClr val="000000"/>
                  </a:solidFill>
                </a:rPr>
                <a:t>m</a:t>
              </a:r>
              <a:r>
                <a:rPr lang="en-US" altLang="en-US" sz="4400" b="1">
                  <a:solidFill>
                    <a:srgbClr val="000000"/>
                  </a:solidFill>
                </a:rPr>
                <a:t>g</a:t>
              </a:r>
            </a:p>
          </p:txBody>
        </p:sp>
      </p:grpSp>
      <p:grpSp>
        <p:nvGrpSpPr>
          <p:cNvPr id="4" name="Group 10"/>
          <p:cNvGrpSpPr>
            <a:grpSpLocks/>
          </p:cNvGrpSpPr>
          <p:nvPr/>
        </p:nvGrpSpPr>
        <p:grpSpPr bwMode="auto">
          <a:xfrm>
            <a:off x="2049463" y="2589213"/>
            <a:ext cx="1173162" cy="1911350"/>
            <a:chOff x="1291" y="1631"/>
            <a:chExt cx="739" cy="1204"/>
          </a:xfrm>
        </p:grpSpPr>
        <p:sp>
          <p:nvSpPr>
            <p:cNvPr id="90131" name="Line 11"/>
            <p:cNvSpPr>
              <a:spLocks noChangeShapeType="1"/>
            </p:cNvSpPr>
            <p:nvPr/>
          </p:nvSpPr>
          <p:spPr bwMode="auto">
            <a:xfrm flipH="1">
              <a:off x="1291" y="1631"/>
              <a:ext cx="339" cy="1204"/>
            </a:xfrm>
            <a:prstGeom prst="line">
              <a:avLst/>
            </a:prstGeom>
            <a:noFill/>
            <a:ln w="38100" cap="sq">
              <a:solidFill>
                <a:srgbClr val="000000"/>
              </a:solidFill>
              <a:round/>
              <a:headEnd type="triangle" w="med" len="med"/>
              <a:tailEnd type="oval" w="med" len="med"/>
            </a:ln>
            <a:extLst>
              <a:ext uri="{909E8E84-426E-40DD-AFC4-6F175D3DCCD1}">
                <a14:hiddenFill xmlns:a14="http://schemas.microsoft.com/office/drawing/2010/main">
                  <a:noFill/>
                </a14:hiddenFill>
              </a:ext>
            </a:extLst>
          </p:spPr>
          <p:txBody>
            <a:bodyPr wrap="none"/>
            <a:lstStyle/>
            <a:p>
              <a:endParaRPr lang="en-US"/>
            </a:p>
          </p:txBody>
        </p:sp>
        <p:sp>
          <p:nvSpPr>
            <p:cNvPr id="90132" name="Text Box 12"/>
            <p:cNvSpPr txBox="1">
              <a:spLocks noChangeArrowheads="1"/>
            </p:cNvSpPr>
            <p:nvPr/>
          </p:nvSpPr>
          <p:spPr bwMode="auto">
            <a:xfrm>
              <a:off x="1660" y="1680"/>
              <a:ext cx="37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4400" b="1">
                  <a:solidFill>
                    <a:srgbClr val="000000"/>
                  </a:solidFill>
                </a:rPr>
                <a:t>N</a:t>
              </a:r>
            </a:p>
          </p:txBody>
        </p:sp>
      </p:grpSp>
      <p:grpSp>
        <p:nvGrpSpPr>
          <p:cNvPr id="90119" name="Group 13"/>
          <p:cNvGrpSpPr>
            <a:grpSpLocks/>
          </p:cNvGrpSpPr>
          <p:nvPr/>
        </p:nvGrpSpPr>
        <p:grpSpPr bwMode="auto">
          <a:xfrm>
            <a:off x="4800600" y="6116638"/>
            <a:ext cx="941388" cy="741362"/>
            <a:chOff x="3024" y="3853"/>
            <a:chExt cx="593" cy="467"/>
          </a:xfrm>
        </p:grpSpPr>
        <p:sp>
          <p:nvSpPr>
            <p:cNvPr id="90129" name="Text Box 14"/>
            <p:cNvSpPr txBox="1">
              <a:spLocks noChangeArrowheads="1"/>
            </p:cNvSpPr>
            <p:nvPr/>
          </p:nvSpPr>
          <p:spPr bwMode="auto">
            <a:xfrm>
              <a:off x="3351" y="3916"/>
              <a:ext cx="2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solidFill>
                    <a:srgbClr val="000000"/>
                  </a:solidFill>
                  <a:sym typeface="Symbol" pitchFamily="18" charset="2"/>
                </a:rPr>
                <a:t></a:t>
              </a:r>
              <a:endParaRPr lang="en-US" altLang="en-US" sz="3600">
                <a:solidFill>
                  <a:srgbClr val="000000"/>
                </a:solidFill>
              </a:endParaRPr>
            </a:p>
          </p:txBody>
        </p:sp>
        <p:sp>
          <p:nvSpPr>
            <p:cNvPr id="90130" name="Arc 15"/>
            <p:cNvSpPr>
              <a:spLocks/>
            </p:cNvSpPr>
            <p:nvPr/>
          </p:nvSpPr>
          <p:spPr bwMode="auto">
            <a:xfrm flipH="1">
              <a:off x="3024" y="3853"/>
              <a:ext cx="168" cy="46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sq">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 name="Group 16"/>
          <p:cNvGrpSpPr>
            <a:grpSpLocks/>
          </p:cNvGrpSpPr>
          <p:nvPr/>
        </p:nvGrpSpPr>
        <p:grpSpPr bwMode="auto">
          <a:xfrm>
            <a:off x="1946275" y="3963988"/>
            <a:ext cx="2057400" cy="2589212"/>
            <a:chOff x="1226" y="2497"/>
            <a:chExt cx="1296" cy="1631"/>
          </a:xfrm>
        </p:grpSpPr>
        <p:sp>
          <p:nvSpPr>
            <p:cNvPr id="90122" name="Line 17"/>
            <p:cNvSpPr>
              <a:spLocks noChangeShapeType="1"/>
            </p:cNvSpPr>
            <p:nvPr/>
          </p:nvSpPr>
          <p:spPr bwMode="auto">
            <a:xfrm>
              <a:off x="1275" y="2852"/>
              <a:ext cx="425" cy="132"/>
            </a:xfrm>
            <a:prstGeom prst="line">
              <a:avLst/>
            </a:prstGeom>
            <a:noFill/>
            <a:ln w="28575">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grpSp>
          <p:nvGrpSpPr>
            <p:cNvPr id="90123" name="Group 18"/>
            <p:cNvGrpSpPr>
              <a:grpSpLocks/>
            </p:cNvGrpSpPr>
            <p:nvPr/>
          </p:nvGrpSpPr>
          <p:grpSpPr bwMode="auto">
            <a:xfrm>
              <a:off x="1226" y="2497"/>
              <a:ext cx="1296" cy="1631"/>
              <a:chOff x="1226" y="2497"/>
              <a:chExt cx="1296" cy="1631"/>
            </a:xfrm>
          </p:grpSpPr>
          <p:sp>
            <p:nvSpPr>
              <p:cNvPr id="90124" name="Line 19"/>
              <p:cNvSpPr>
                <a:spLocks noChangeShapeType="1"/>
              </p:cNvSpPr>
              <p:nvPr/>
            </p:nvSpPr>
            <p:spPr bwMode="auto">
              <a:xfrm flipH="1">
                <a:off x="1294" y="2948"/>
                <a:ext cx="349" cy="1180"/>
              </a:xfrm>
              <a:prstGeom prst="line">
                <a:avLst/>
              </a:prstGeom>
              <a:noFill/>
              <a:ln w="28575">
                <a:solidFill>
                  <a:srgbClr val="000000"/>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0125" name="Text Box 20"/>
              <p:cNvSpPr txBox="1">
                <a:spLocks noChangeArrowheads="1"/>
              </p:cNvSpPr>
              <p:nvPr/>
            </p:nvSpPr>
            <p:spPr bwMode="auto">
              <a:xfrm>
                <a:off x="1226" y="3395"/>
                <a:ext cx="26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a:solidFill>
                      <a:srgbClr val="000000"/>
                    </a:solidFill>
                    <a:sym typeface="Symbol" pitchFamily="18" charset="2"/>
                  </a:rPr>
                  <a:t></a:t>
                </a:r>
                <a:endParaRPr lang="en-US" altLang="en-US" sz="3600">
                  <a:solidFill>
                    <a:srgbClr val="000000"/>
                  </a:solidFill>
                </a:endParaRPr>
              </a:p>
            </p:txBody>
          </p:sp>
          <p:sp>
            <p:nvSpPr>
              <p:cNvPr id="90126" name="Arc 21"/>
              <p:cNvSpPr>
                <a:spLocks/>
              </p:cNvSpPr>
              <p:nvPr/>
            </p:nvSpPr>
            <p:spPr bwMode="auto">
              <a:xfrm>
                <a:off x="1294" y="3388"/>
                <a:ext cx="170" cy="13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cap="sq">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0127" name="Text Box 22"/>
              <p:cNvSpPr txBox="1">
                <a:spLocks noChangeArrowheads="1"/>
              </p:cNvSpPr>
              <p:nvPr/>
            </p:nvSpPr>
            <p:spPr bwMode="auto">
              <a:xfrm>
                <a:off x="1604" y="3213"/>
                <a:ext cx="91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rgbClr val="000000"/>
                    </a:solidFill>
                  </a:rPr>
                  <a:t>mgcos</a:t>
                </a:r>
                <a:r>
                  <a:rPr lang="en-US" altLang="en-US" sz="3200">
                    <a:solidFill>
                      <a:srgbClr val="000000"/>
                    </a:solidFill>
                    <a:sym typeface="Symbol" pitchFamily="18" charset="2"/>
                  </a:rPr>
                  <a:t></a:t>
                </a:r>
              </a:p>
            </p:txBody>
          </p:sp>
          <p:sp>
            <p:nvSpPr>
              <p:cNvPr id="90128" name="Text Box 23"/>
              <p:cNvSpPr txBox="1">
                <a:spLocks noChangeArrowheads="1"/>
              </p:cNvSpPr>
              <p:nvPr/>
            </p:nvSpPr>
            <p:spPr bwMode="auto">
              <a:xfrm>
                <a:off x="1482" y="2497"/>
                <a:ext cx="875"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rgbClr val="000000"/>
                    </a:solidFill>
                  </a:rPr>
                  <a:t>mgsin</a:t>
                </a:r>
                <a:r>
                  <a:rPr lang="en-US" altLang="en-US" sz="3200">
                    <a:solidFill>
                      <a:srgbClr val="000000"/>
                    </a:solidFill>
                    <a:sym typeface="Symbol" pitchFamily="18" charset="2"/>
                  </a:rPr>
                  <a:t></a:t>
                </a:r>
              </a:p>
            </p:txBody>
          </p:sp>
        </p:grpSp>
      </p:grpSp>
      <p:sp>
        <p:nvSpPr>
          <p:cNvPr id="198680" name="Text Box 24"/>
          <p:cNvSpPr txBox="1">
            <a:spLocks noChangeArrowheads="1"/>
          </p:cNvSpPr>
          <p:nvPr/>
        </p:nvSpPr>
        <p:spPr bwMode="auto">
          <a:xfrm>
            <a:off x="838200" y="1752600"/>
            <a:ext cx="25955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600" b="1">
                <a:solidFill>
                  <a:srgbClr val="000000"/>
                </a:solidFill>
              </a:rPr>
              <a:t>N</a:t>
            </a:r>
            <a:r>
              <a:rPr lang="en-US" altLang="en-US" sz="3600">
                <a:solidFill>
                  <a:srgbClr val="000000"/>
                </a:solidFill>
              </a:rPr>
              <a:t> = m</a:t>
            </a:r>
            <a:r>
              <a:rPr lang="en-US" altLang="en-US" sz="3600" b="1">
                <a:solidFill>
                  <a:srgbClr val="000000"/>
                </a:solidFill>
              </a:rPr>
              <a:t>g</a:t>
            </a:r>
            <a:r>
              <a:rPr lang="en-US" altLang="en-US" sz="3600">
                <a:solidFill>
                  <a:srgbClr val="000000"/>
                </a:solidFill>
              </a:rPr>
              <a:t>cos</a:t>
            </a:r>
            <a:r>
              <a:rPr lang="en-US" altLang="en-US" sz="3600">
                <a:solidFill>
                  <a:srgbClr val="000000"/>
                </a:solidFill>
                <a:sym typeface="Symbol" pitchFamily="18" charset="2"/>
              </a:rPr>
              <a:t></a:t>
            </a:r>
            <a:endParaRPr lang="en-US" altLang="en-US"/>
          </a:p>
        </p:txBody>
      </p:sp>
    </p:spTree>
    <p:extLst>
      <p:ext uri="{BB962C8B-B14F-4D97-AF65-F5344CB8AC3E}">
        <p14:creationId xmlns:p14="http://schemas.microsoft.com/office/powerpoint/2010/main" val="2612239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98680">
                                            <p:txEl>
                                              <p:pRg st="0" end="0"/>
                                            </p:txEl>
                                          </p:spTgt>
                                        </p:tgtEl>
                                        <p:attrNameLst>
                                          <p:attrName>style.visibility</p:attrName>
                                        </p:attrNameLst>
                                      </p:cBhvr>
                                      <p:to>
                                        <p:strVal val="visible"/>
                                      </p:to>
                                    </p:set>
                                    <p:animEffect transition="in" filter="dissolve">
                                      <p:cBhvr>
                                        <p:cTn id="21" dur="500"/>
                                        <p:tgtEl>
                                          <p:spTgt spid="1986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80"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7700" y="1524000"/>
            <a:ext cx="4686300"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Rectangle 2"/>
          <p:cNvSpPr>
            <a:spLocks noGrp="1" noChangeArrowheads="1"/>
          </p:cNvSpPr>
          <p:nvPr>
            <p:ph type="title" idx="4294967295"/>
          </p:nvPr>
        </p:nvSpPr>
        <p:spPr>
          <a:xfrm>
            <a:off x="0" y="1600200"/>
            <a:ext cx="4267200" cy="4191000"/>
          </a:xfrm>
        </p:spPr>
        <p:txBody>
          <a:bodyPr/>
          <a:lstStyle/>
          <a:p>
            <a:pPr eaLnBrk="1" hangingPunct="1"/>
            <a:r>
              <a:rPr lang="en-US" altLang="en-US" smtClean="0"/>
              <a:t>Draw a free body diagram for the skier. </a:t>
            </a:r>
          </a:p>
        </p:txBody>
      </p:sp>
      <p:sp>
        <p:nvSpPr>
          <p:cNvPr id="91140" name="Rectangle 5"/>
          <p:cNvSpPr>
            <a:spLocks noChangeArrowheads="1"/>
          </p:cNvSpPr>
          <p:nvPr/>
        </p:nvSpPr>
        <p:spPr bwMode="auto">
          <a:xfrm rot="1033685">
            <a:off x="5638800" y="4600575"/>
            <a:ext cx="12954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endParaRPr lang="en-US" altLang="en-US"/>
          </a:p>
        </p:txBody>
      </p:sp>
    </p:spTree>
    <p:extLst>
      <p:ext uri="{BB962C8B-B14F-4D97-AF65-F5344CB8AC3E}">
        <p14:creationId xmlns:p14="http://schemas.microsoft.com/office/powerpoint/2010/main" val="1970429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26"/>
          <p:cNvSpPr>
            <a:spLocks noGrp="1" noChangeArrowheads="1"/>
          </p:cNvSpPr>
          <p:nvPr>
            <p:ph type="title" idx="4294967295"/>
          </p:nvPr>
        </p:nvSpPr>
        <p:spPr>
          <a:xfrm>
            <a:off x="0" y="0"/>
            <a:ext cx="8229600" cy="487363"/>
          </a:xfrm>
        </p:spPr>
        <p:txBody>
          <a:bodyPr>
            <a:normAutofit fontScale="90000"/>
          </a:bodyPr>
          <a:lstStyle/>
          <a:p>
            <a:pPr eaLnBrk="1" hangingPunct="1"/>
            <a:r>
              <a:rPr lang="en-US" altLang="en-US" sz="4000" smtClean="0"/>
              <a:t>Sample problem</a:t>
            </a:r>
          </a:p>
        </p:txBody>
      </p:sp>
      <p:sp>
        <p:nvSpPr>
          <p:cNvPr id="94211" name="Rectangle 1027"/>
          <p:cNvSpPr>
            <a:spLocks noGrp="1" noChangeArrowheads="1"/>
          </p:cNvSpPr>
          <p:nvPr>
            <p:ph type="body" idx="4294967295"/>
          </p:nvPr>
        </p:nvSpPr>
        <p:spPr>
          <a:xfrm>
            <a:off x="228600" y="762000"/>
            <a:ext cx="8915400" cy="1828800"/>
          </a:xfrm>
        </p:spPr>
        <p:txBody>
          <a:bodyPr>
            <a:normAutofit lnSpcReduction="10000"/>
          </a:bodyPr>
          <a:lstStyle/>
          <a:p>
            <a:pPr marL="609600" indent="-609600" eaLnBrk="1" hangingPunct="1">
              <a:buFont typeface="Wingdings" pitchFamily="2" charset="2"/>
              <a:buAutoNum type="alphaLcParenR"/>
            </a:pPr>
            <a:r>
              <a:rPr lang="en-US" altLang="en-US" sz="2400" smtClean="0"/>
              <a:t>Find the normal force exerted on a 2.5-kg book resting on a surface inclined at 28</a:t>
            </a:r>
            <a:r>
              <a:rPr lang="en-US" altLang="en-US" sz="2400" baseline="30000" smtClean="0"/>
              <a:t>o</a:t>
            </a:r>
            <a:r>
              <a:rPr lang="en-US" altLang="en-US" sz="2400" smtClean="0"/>
              <a:t> above the horizontal. </a:t>
            </a:r>
          </a:p>
          <a:p>
            <a:pPr marL="609600" indent="-609600" eaLnBrk="1" hangingPunct="1">
              <a:buFont typeface="Wingdings" pitchFamily="2" charset="2"/>
              <a:buAutoNum type="alphaLcParenR"/>
            </a:pPr>
            <a:r>
              <a:rPr lang="en-US" altLang="en-US" sz="2400" smtClean="0"/>
              <a:t>If the angle of the incline is reduced, do you expect the normal force to increase, decrease, or stay the same?</a:t>
            </a:r>
          </a:p>
        </p:txBody>
      </p:sp>
    </p:spTree>
    <p:extLst>
      <p:ext uri="{BB962C8B-B14F-4D97-AF65-F5344CB8AC3E}">
        <p14:creationId xmlns:p14="http://schemas.microsoft.com/office/powerpoint/2010/main" val="1887010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0" y="274638"/>
            <a:ext cx="8229600" cy="1143000"/>
          </a:xfrm>
        </p:spPr>
        <p:txBody>
          <a:bodyPr anchor="b"/>
          <a:lstStyle/>
          <a:p>
            <a:pPr eaLnBrk="1" hangingPunct="1"/>
            <a:r>
              <a:rPr lang="en-US" altLang="en-US" smtClean="0"/>
              <a:t>Tension</a:t>
            </a:r>
          </a:p>
        </p:txBody>
      </p:sp>
      <p:sp>
        <p:nvSpPr>
          <p:cNvPr id="39939" name="Rectangle 3"/>
          <p:cNvSpPr>
            <a:spLocks noGrp="1" noChangeArrowheads="1"/>
          </p:cNvSpPr>
          <p:nvPr>
            <p:ph type="body" idx="4294967295"/>
          </p:nvPr>
        </p:nvSpPr>
        <p:spPr>
          <a:xfrm>
            <a:off x="0" y="1600200"/>
            <a:ext cx="8229600" cy="4525963"/>
          </a:xfrm>
        </p:spPr>
        <p:txBody>
          <a:bodyPr/>
          <a:lstStyle/>
          <a:p>
            <a:pPr eaLnBrk="1" hangingPunct="1"/>
            <a:r>
              <a:rPr lang="en-US" altLang="en-US" sz="2800" smtClean="0"/>
              <a:t>Tension is </a:t>
            </a:r>
            <a:r>
              <a:rPr lang="en-US" altLang="en-US" sz="2800" smtClean="0">
                <a:solidFill>
                  <a:schemeClr val="hlink"/>
                </a:solidFill>
              </a:rPr>
              <a:t>a pulling force</a:t>
            </a:r>
            <a:r>
              <a:rPr lang="en-US" altLang="en-US" sz="2800" smtClean="0"/>
              <a:t> that arises when a </a:t>
            </a:r>
            <a:r>
              <a:rPr lang="en-US" altLang="en-US" sz="2800" smtClean="0">
                <a:solidFill>
                  <a:schemeClr val="hlink"/>
                </a:solidFill>
              </a:rPr>
              <a:t>rope, string, or other long thin material</a:t>
            </a:r>
            <a:r>
              <a:rPr lang="en-US" altLang="en-US" sz="2800" smtClean="0"/>
              <a:t> </a:t>
            </a:r>
            <a:r>
              <a:rPr lang="en-US" altLang="en-US" sz="2800" smtClean="0">
                <a:solidFill>
                  <a:schemeClr val="hlink"/>
                </a:solidFill>
              </a:rPr>
              <a:t>resists being pulled apart</a:t>
            </a:r>
            <a:r>
              <a:rPr lang="en-US" altLang="en-US" sz="2800" smtClean="0"/>
              <a:t> without stretching significantly.</a:t>
            </a:r>
          </a:p>
          <a:p>
            <a:pPr eaLnBrk="1" hangingPunct="1"/>
            <a:r>
              <a:rPr lang="en-US" altLang="en-US" sz="2800" smtClean="0"/>
              <a:t>Tension always pulls away from a body attached to a rope or string and toward the center of the rope or string.</a:t>
            </a:r>
          </a:p>
        </p:txBody>
      </p:sp>
    </p:spTree>
    <p:extLst>
      <p:ext uri="{BB962C8B-B14F-4D97-AF65-F5344CB8AC3E}">
        <p14:creationId xmlns:p14="http://schemas.microsoft.com/office/powerpoint/2010/main" val="582073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4"/>
          <p:cNvSpPr>
            <a:spLocks noGrp="1" noChangeArrowheads="1"/>
          </p:cNvSpPr>
          <p:nvPr>
            <p:ph type="title" idx="4294967295"/>
          </p:nvPr>
        </p:nvSpPr>
        <p:spPr>
          <a:xfrm>
            <a:off x="0" y="274638"/>
            <a:ext cx="8229600" cy="1143000"/>
          </a:xfrm>
        </p:spPr>
        <p:txBody>
          <a:bodyPr/>
          <a:lstStyle/>
          <a:p>
            <a:pPr eaLnBrk="1" hangingPunct="1"/>
            <a:r>
              <a:rPr lang="en-US" altLang="en-US" dirty="0" smtClean="0"/>
              <a:t>What is Force?</a:t>
            </a:r>
          </a:p>
        </p:txBody>
      </p:sp>
      <p:sp>
        <p:nvSpPr>
          <p:cNvPr id="107525" name="Rectangle 5"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t>A force is a </a:t>
            </a:r>
            <a:r>
              <a:rPr lang="en-US" altLang="en-US" dirty="0" smtClean="0">
                <a:solidFill>
                  <a:srgbClr val="CC0000"/>
                </a:solidFill>
              </a:rPr>
              <a:t>push</a:t>
            </a:r>
            <a:r>
              <a:rPr lang="en-US" altLang="en-US" dirty="0" smtClean="0"/>
              <a:t> or </a:t>
            </a:r>
            <a:r>
              <a:rPr lang="en-US" altLang="en-US" dirty="0" smtClean="0">
                <a:solidFill>
                  <a:srgbClr val="CC0000"/>
                </a:solidFill>
              </a:rPr>
              <a:t>pull</a:t>
            </a:r>
            <a:r>
              <a:rPr lang="en-US" altLang="en-US" dirty="0" smtClean="0"/>
              <a:t> on an object.</a:t>
            </a:r>
          </a:p>
          <a:p>
            <a:pPr eaLnBrk="1" hangingPunct="1"/>
            <a:r>
              <a:rPr lang="en-US" altLang="en-US" dirty="0" smtClean="0"/>
              <a:t>Forces cause an object to </a:t>
            </a:r>
            <a:r>
              <a:rPr lang="en-US" altLang="en-US" dirty="0" smtClean="0">
                <a:solidFill>
                  <a:srgbClr val="CC0000"/>
                </a:solidFill>
              </a:rPr>
              <a:t>accelerate</a:t>
            </a:r>
            <a:r>
              <a:rPr lang="en-US" altLang="en-US" dirty="0" smtClean="0"/>
              <a:t>…</a:t>
            </a:r>
          </a:p>
          <a:p>
            <a:pPr lvl="1" eaLnBrk="1" hangingPunct="1"/>
            <a:r>
              <a:rPr lang="en-US" altLang="en-US" dirty="0" smtClean="0"/>
              <a:t>To speed up</a:t>
            </a:r>
          </a:p>
          <a:p>
            <a:pPr lvl="1" eaLnBrk="1" hangingPunct="1"/>
            <a:r>
              <a:rPr lang="en-US" altLang="en-US" dirty="0" smtClean="0"/>
              <a:t>To slow down</a:t>
            </a:r>
          </a:p>
          <a:p>
            <a:pPr lvl="1" eaLnBrk="1" hangingPunct="1"/>
            <a:r>
              <a:rPr lang="en-US" altLang="en-US" dirty="0" smtClean="0"/>
              <a:t>To change direction</a:t>
            </a:r>
          </a:p>
        </p:txBody>
      </p:sp>
    </p:spTree>
    <p:extLst>
      <p:ext uri="{BB962C8B-B14F-4D97-AF65-F5344CB8AC3E}">
        <p14:creationId xmlns:p14="http://schemas.microsoft.com/office/powerpoint/2010/main" val="10274335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5">
                                            <p:txEl>
                                              <p:pRg st="0" end="0"/>
                                            </p:txEl>
                                          </p:spTgt>
                                        </p:tgtEl>
                                        <p:attrNameLst>
                                          <p:attrName>style.visibility</p:attrName>
                                        </p:attrNameLst>
                                      </p:cBhvr>
                                      <p:to>
                                        <p:strVal val="visible"/>
                                      </p:to>
                                    </p:set>
                                    <p:animEffect transition="in" filter="wipe(left)">
                                      <p:cBhvr>
                                        <p:cTn id="7" dur="500"/>
                                        <p:tgtEl>
                                          <p:spTgt spid="10752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5">
                                            <p:txEl>
                                              <p:pRg st="1" end="1"/>
                                            </p:txEl>
                                          </p:spTgt>
                                        </p:tgtEl>
                                        <p:attrNameLst>
                                          <p:attrName>style.visibility</p:attrName>
                                        </p:attrNameLst>
                                      </p:cBhvr>
                                      <p:to>
                                        <p:strVal val="visible"/>
                                      </p:to>
                                    </p:set>
                                    <p:animEffect transition="in" filter="wipe(left)">
                                      <p:cBhvr>
                                        <p:cTn id="12" dur="500"/>
                                        <p:tgtEl>
                                          <p:spTgt spid="10752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5">
                                            <p:txEl>
                                              <p:pRg st="2" end="2"/>
                                            </p:txEl>
                                          </p:spTgt>
                                        </p:tgtEl>
                                        <p:attrNameLst>
                                          <p:attrName>style.visibility</p:attrName>
                                        </p:attrNameLst>
                                      </p:cBhvr>
                                      <p:to>
                                        <p:strVal val="visible"/>
                                      </p:to>
                                    </p:set>
                                    <p:animEffect transition="in" filter="wipe(left)">
                                      <p:cBhvr>
                                        <p:cTn id="17" dur="500"/>
                                        <p:tgtEl>
                                          <p:spTgt spid="10752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5">
                                            <p:txEl>
                                              <p:pRg st="3" end="3"/>
                                            </p:txEl>
                                          </p:spTgt>
                                        </p:tgtEl>
                                        <p:attrNameLst>
                                          <p:attrName>style.visibility</p:attrName>
                                        </p:attrNameLst>
                                      </p:cBhvr>
                                      <p:to>
                                        <p:strVal val="visible"/>
                                      </p:to>
                                    </p:set>
                                    <p:animEffect transition="in" filter="wipe(left)">
                                      <p:cBhvr>
                                        <p:cTn id="22" dur="500"/>
                                        <p:tgtEl>
                                          <p:spTgt spid="10752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7525">
                                            <p:txEl>
                                              <p:pRg st="4" end="4"/>
                                            </p:txEl>
                                          </p:spTgt>
                                        </p:tgtEl>
                                        <p:attrNameLst>
                                          <p:attrName>style.visibility</p:attrName>
                                        </p:attrNameLst>
                                      </p:cBhvr>
                                      <p:to>
                                        <p:strVal val="visible"/>
                                      </p:to>
                                    </p:set>
                                    <p:animEffect transition="in" filter="wipe(left)">
                                      <p:cBhvr>
                                        <p:cTn id="27" dur="500"/>
                                        <p:tgtEl>
                                          <p:spTgt spid="1075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5"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274638"/>
            <a:ext cx="8229600" cy="1143000"/>
          </a:xfrm>
        </p:spPr>
        <p:txBody>
          <a:bodyPr anchor="b">
            <a:normAutofit fontScale="90000"/>
          </a:bodyPr>
          <a:lstStyle/>
          <a:p>
            <a:pPr eaLnBrk="1" hangingPunct="1"/>
            <a:r>
              <a:rPr lang="en-US" altLang="en-US" smtClean="0"/>
              <a:t>A physical picture of tension</a:t>
            </a:r>
          </a:p>
        </p:txBody>
      </p:sp>
      <p:sp>
        <p:nvSpPr>
          <p:cNvPr id="40963" name="Rectangle 3"/>
          <p:cNvSpPr>
            <a:spLocks noGrp="1" noChangeArrowheads="1"/>
          </p:cNvSpPr>
          <p:nvPr>
            <p:ph type="body" idx="4294967295"/>
          </p:nvPr>
        </p:nvSpPr>
        <p:spPr>
          <a:xfrm>
            <a:off x="0" y="5105400"/>
            <a:ext cx="8534400" cy="1752600"/>
          </a:xfrm>
        </p:spPr>
        <p:txBody>
          <a:bodyPr/>
          <a:lstStyle/>
          <a:p>
            <a:pPr marL="0" indent="0" eaLnBrk="1" hangingPunct="1">
              <a:lnSpc>
                <a:spcPct val="90000"/>
              </a:lnSpc>
              <a:spcBef>
                <a:spcPct val="0"/>
              </a:spcBef>
              <a:buFontTx/>
              <a:buNone/>
            </a:pPr>
            <a:r>
              <a:rPr lang="en-US" altLang="en-US" sz="2400" smtClean="0"/>
              <a:t>Imagine tension to be the internal force preventing a rope or string from being pulled apart. Tension as such arises from the center of the rope or string. It creates an equal and opposite force on objects attached to opposite ends of the rope or string.</a:t>
            </a:r>
            <a:endParaRPr lang="en-US" altLang="en-US" smtClean="0"/>
          </a:p>
        </p:txBody>
      </p:sp>
      <p:pic>
        <p:nvPicPr>
          <p:cNvPr id="40964" name="Picture 4" descr="FG06_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1752600"/>
            <a:ext cx="6591300"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Text Box 5"/>
          <p:cNvSpPr txBox="1">
            <a:spLocks noChangeArrowheads="1"/>
          </p:cNvSpPr>
          <p:nvPr/>
        </p:nvSpPr>
        <p:spPr bwMode="auto">
          <a:xfrm>
            <a:off x="4976813" y="6521450"/>
            <a:ext cx="416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1600">
                <a:cs typeface="Arial" charset="0"/>
              </a:rPr>
              <a:t>Copyright James Walker, “Physics”, 1</a:t>
            </a:r>
            <a:r>
              <a:rPr lang="en-US" altLang="en-US" sz="1600" baseline="30000">
                <a:cs typeface="Arial" charset="0"/>
              </a:rPr>
              <a:t>st</a:t>
            </a:r>
            <a:r>
              <a:rPr lang="en-US" altLang="en-US" sz="1600">
                <a:cs typeface="Arial" charset="0"/>
              </a:rPr>
              <a:t> ed.</a:t>
            </a:r>
          </a:p>
        </p:txBody>
      </p:sp>
    </p:spTree>
    <p:extLst>
      <p:ext uri="{BB962C8B-B14F-4D97-AF65-F5344CB8AC3E}">
        <p14:creationId xmlns:p14="http://schemas.microsoft.com/office/powerpoint/2010/main" val="69036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FG06_0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646363"/>
            <a:ext cx="4486275" cy="421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3"/>
          <p:cNvSpPr>
            <a:spLocks noChangeArrowheads="1"/>
          </p:cNvSpPr>
          <p:nvPr/>
        </p:nvSpPr>
        <p:spPr bwMode="auto">
          <a:xfrm>
            <a:off x="2971800" y="2209800"/>
            <a:ext cx="1981200" cy="464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endParaRPr lang="en-US" altLang="en-US" sz="2400">
              <a:cs typeface="Arial" charset="0"/>
            </a:endParaRPr>
          </a:p>
        </p:txBody>
      </p:sp>
      <p:pic>
        <p:nvPicPr>
          <p:cNvPr id="41988" name="Picture 4" descr="FG06_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76450" y="1828800"/>
            <a:ext cx="76009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5" descr="FG06_0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13400" y="1162050"/>
            <a:ext cx="3530600" cy="516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Rectangle 6"/>
          <p:cNvSpPr>
            <a:spLocks noGrp="1" noChangeArrowheads="1"/>
          </p:cNvSpPr>
          <p:nvPr>
            <p:ph type="title" idx="4294967295"/>
          </p:nvPr>
        </p:nvSpPr>
        <p:spPr>
          <a:xfrm>
            <a:off x="0" y="274638"/>
            <a:ext cx="8229600" cy="1143000"/>
          </a:xfrm>
        </p:spPr>
        <p:txBody>
          <a:bodyPr anchor="b"/>
          <a:lstStyle/>
          <a:p>
            <a:pPr eaLnBrk="1" hangingPunct="1"/>
            <a:r>
              <a:rPr lang="en-US" altLang="en-US" smtClean="0"/>
              <a:t>Tension examples</a:t>
            </a:r>
          </a:p>
        </p:txBody>
      </p:sp>
      <p:sp>
        <p:nvSpPr>
          <p:cNvPr id="613383" name="Text Box 7"/>
          <p:cNvSpPr txBox="1">
            <a:spLocks noChangeArrowheads="1"/>
          </p:cNvSpPr>
          <p:nvPr/>
        </p:nvSpPr>
        <p:spPr bwMode="auto">
          <a:xfrm>
            <a:off x="2895600" y="3352800"/>
            <a:ext cx="27432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cs typeface="Arial" charset="0"/>
              </a:rPr>
              <a:t>Note that the pulleys shown are magic! They affect the tension in any way, and serve only to bend the line of action of the force.</a:t>
            </a:r>
          </a:p>
        </p:txBody>
      </p:sp>
      <p:sp>
        <p:nvSpPr>
          <p:cNvPr id="41992" name="Text Box 8"/>
          <p:cNvSpPr txBox="1">
            <a:spLocks noChangeArrowheads="1"/>
          </p:cNvSpPr>
          <p:nvPr/>
        </p:nvSpPr>
        <p:spPr bwMode="auto">
          <a:xfrm>
            <a:off x="4976813" y="6521450"/>
            <a:ext cx="41671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1600">
                <a:cs typeface="Arial" charset="0"/>
              </a:rPr>
              <a:t>Copyright James Walker, “Physics”, 1</a:t>
            </a:r>
            <a:r>
              <a:rPr lang="en-US" altLang="en-US" sz="1600" baseline="30000">
                <a:cs typeface="Arial" charset="0"/>
              </a:rPr>
              <a:t>st</a:t>
            </a:r>
            <a:r>
              <a:rPr lang="en-US" altLang="en-US" sz="1600">
                <a:cs typeface="Arial" charset="0"/>
              </a:rPr>
              <a:t> ed.</a:t>
            </a:r>
          </a:p>
        </p:txBody>
      </p:sp>
    </p:spTree>
    <p:extLst>
      <p:ext uri="{BB962C8B-B14F-4D97-AF65-F5344CB8AC3E}">
        <p14:creationId xmlns:p14="http://schemas.microsoft.com/office/powerpoint/2010/main" val="297323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3383">
                                            <p:txEl>
                                              <p:pRg st="0" end="0"/>
                                            </p:txEl>
                                          </p:spTgt>
                                        </p:tgtEl>
                                        <p:attrNameLst>
                                          <p:attrName>style.visibility</p:attrName>
                                        </p:attrNameLst>
                                      </p:cBhvr>
                                      <p:to>
                                        <p:strVal val="visible"/>
                                      </p:to>
                                    </p:set>
                                    <p:animEffect transition="in" filter="dissolve">
                                      <p:cBhvr>
                                        <p:cTn id="7" dur="500"/>
                                        <p:tgtEl>
                                          <p:spTgt spid="6133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338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0" y="0"/>
            <a:ext cx="8229600" cy="609600"/>
          </a:xfrm>
        </p:spPr>
        <p:txBody>
          <a:bodyPr>
            <a:normAutofit fontScale="90000"/>
          </a:bodyPr>
          <a:lstStyle/>
          <a:p>
            <a:pPr eaLnBrk="1" hangingPunct="1"/>
            <a:r>
              <a:rPr lang="en-US" altLang="en-US" sz="4000" smtClean="0"/>
              <a:t>Sample problem</a:t>
            </a:r>
          </a:p>
        </p:txBody>
      </p:sp>
      <p:sp>
        <p:nvSpPr>
          <p:cNvPr id="43011" name="Rectangle 3"/>
          <p:cNvSpPr>
            <a:spLocks noGrp="1" noChangeArrowheads="1"/>
          </p:cNvSpPr>
          <p:nvPr>
            <p:ph type="body" idx="4294967295"/>
          </p:nvPr>
        </p:nvSpPr>
        <p:spPr>
          <a:xfrm>
            <a:off x="0" y="762000"/>
            <a:ext cx="8229600" cy="2286000"/>
          </a:xfrm>
        </p:spPr>
        <p:txBody>
          <a:bodyPr>
            <a:normAutofit/>
          </a:bodyPr>
          <a:lstStyle/>
          <a:p>
            <a:pPr marL="609600" indent="-609600" eaLnBrk="1" hangingPunct="1">
              <a:buFont typeface="Wingdings" pitchFamily="2" charset="2"/>
              <a:buAutoNum type="alphaUcPeriod"/>
            </a:pPr>
            <a:r>
              <a:rPr lang="en-US" altLang="en-US" sz="2400" dirty="0" smtClean="0"/>
              <a:t>A 1,500 kg crate hangs motionless from a crane cable. What is the tension in the cable? Ignore the  mass of the cable.</a:t>
            </a:r>
          </a:p>
        </p:txBody>
      </p:sp>
    </p:spTree>
    <p:extLst>
      <p:ext uri="{BB962C8B-B14F-4D97-AF65-F5344CB8AC3E}">
        <p14:creationId xmlns:p14="http://schemas.microsoft.com/office/powerpoint/2010/main" val="3033076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idx="4294967295"/>
          </p:nvPr>
        </p:nvSpPr>
        <p:spPr>
          <a:xfrm>
            <a:off x="1371600" y="1828800"/>
            <a:ext cx="7772400" cy="1143000"/>
          </a:xfrm>
        </p:spPr>
        <p:txBody>
          <a:bodyPr/>
          <a:lstStyle/>
          <a:p>
            <a:pPr eaLnBrk="1" hangingPunct="1"/>
            <a:r>
              <a:rPr lang="en-US" altLang="en-US" smtClean="0"/>
              <a:t>Introduction to Friction</a:t>
            </a:r>
          </a:p>
        </p:txBody>
      </p:sp>
      <p:sp>
        <p:nvSpPr>
          <p:cNvPr id="75779" name="Rectangle 3"/>
          <p:cNvSpPr>
            <a:spLocks noGrp="1" noChangeArrowheads="1"/>
          </p:cNvSpPr>
          <p:nvPr>
            <p:ph type="subTitle" idx="4294967295"/>
          </p:nvPr>
        </p:nvSpPr>
        <p:spPr>
          <a:xfrm>
            <a:off x="0" y="3886200"/>
            <a:ext cx="6400800" cy="1752600"/>
          </a:xfrm>
        </p:spPr>
        <p:txBody>
          <a:bodyPr/>
          <a:lstStyle/>
          <a:p>
            <a:pPr marL="0" indent="0" algn="ctr" eaLnBrk="1" hangingPunct="1">
              <a:buFont typeface="Wingdings" pitchFamily="2" charset="2"/>
              <a:buNone/>
            </a:pPr>
            <a:r>
              <a:rPr lang="en-US" altLang="en-US" smtClean="0"/>
              <a:t>Introduction to Friction</a:t>
            </a:r>
          </a:p>
        </p:txBody>
      </p:sp>
    </p:spTree>
    <p:extLst>
      <p:ext uri="{BB962C8B-B14F-4D97-AF65-F5344CB8AC3E}">
        <p14:creationId xmlns:p14="http://schemas.microsoft.com/office/powerpoint/2010/main" val="4758064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Friction</a:t>
            </a:r>
          </a:p>
        </p:txBody>
      </p:sp>
      <p:sp>
        <p:nvSpPr>
          <p:cNvPr id="76803" name="Rectangle 3"/>
          <p:cNvSpPr>
            <a:spLocks noGrp="1" noChangeArrowheads="1"/>
          </p:cNvSpPr>
          <p:nvPr>
            <p:ph type="body" idx="4294967295"/>
          </p:nvPr>
        </p:nvSpPr>
        <p:spPr>
          <a:xfrm>
            <a:off x="1411288" y="2017713"/>
            <a:ext cx="7732712" cy="4535487"/>
          </a:xfrm>
        </p:spPr>
        <p:txBody>
          <a:bodyPr>
            <a:normAutofit fontScale="92500"/>
          </a:bodyPr>
          <a:lstStyle/>
          <a:p>
            <a:pPr eaLnBrk="1" hangingPunct="1"/>
            <a:r>
              <a:rPr lang="en-US" altLang="en-US" sz="2800" smtClean="0">
                <a:solidFill>
                  <a:schemeClr val="hlink"/>
                </a:solidFill>
              </a:rPr>
              <a:t>Friction is the force that opposes a sliding motion.</a:t>
            </a:r>
          </a:p>
          <a:p>
            <a:pPr eaLnBrk="1" hangingPunct="1"/>
            <a:r>
              <a:rPr lang="en-US" altLang="en-US" sz="2800" smtClean="0"/>
              <a:t>Friction is </a:t>
            </a:r>
            <a:r>
              <a:rPr lang="en-US" altLang="en-US" sz="2800" smtClean="0">
                <a:solidFill>
                  <a:schemeClr val="hlink"/>
                </a:solidFill>
              </a:rPr>
              <a:t>due to microscopic irregularities in even the smoothest of surfaces</a:t>
            </a:r>
            <a:r>
              <a:rPr lang="en-US" altLang="en-US" sz="2800" smtClean="0"/>
              <a:t>.</a:t>
            </a:r>
          </a:p>
          <a:p>
            <a:pPr eaLnBrk="1" hangingPunct="1"/>
            <a:r>
              <a:rPr lang="en-US" altLang="en-US" sz="2800" smtClean="0"/>
              <a:t>Friction is highly useful. </a:t>
            </a:r>
            <a:r>
              <a:rPr lang="en-US" altLang="en-US" sz="2800" smtClean="0">
                <a:solidFill>
                  <a:schemeClr val="hlink"/>
                </a:solidFill>
              </a:rPr>
              <a:t>It enables us to walk and drive a car, among other things</a:t>
            </a:r>
            <a:r>
              <a:rPr lang="en-US" altLang="en-US" sz="2800" smtClean="0"/>
              <a:t>.</a:t>
            </a:r>
          </a:p>
          <a:p>
            <a:pPr eaLnBrk="1" hangingPunct="1"/>
            <a:r>
              <a:rPr lang="en-US" altLang="en-US" sz="2800" smtClean="0"/>
              <a:t>Friction is also dissipative. That means it causes mechanical energy to be converted to heat. We’ll learn more about that later.</a:t>
            </a:r>
          </a:p>
        </p:txBody>
      </p:sp>
    </p:spTree>
    <p:extLst>
      <p:ext uri="{BB962C8B-B14F-4D97-AF65-F5344CB8AC3E}">
        <p14:creationId xmlns:p14="http://schemas.microsoft.com/office/powerpoint/2010/main" val="22531267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Microscopic View</a:t>
            </a:r>
          </a:p>
        </p:txBody>
      </p:sp>
      <p:pic>
        <p:nvPicPr>
          <p:cNvPr id="77827" name="Picture 3" descr="FG06_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1828800"/>
            <a:ext cx="4191000"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4"/>
          <p:cNvGrpSpPr>
            <a:grpSpLocks/>
          </p:cNvGrpSpPr>
          <p:nvPr/>
        </p:nvGrpSpPr>
        <p:grpSpPr bwMode="auto">
          <a:xfrm>
            <a:off x="3805238" y="1447800"/>
            <a:ext cx="606425" cy="3657600"/>
            <a:chOff x="4512" y="1392"/>
            <a:chExt cx="382" cy="2304"/>
          </a:xfrm>
        </p:grpSpPr>
        <p:sp>
          <p:nvSpPr>
            <p:cNvPr id="77841" name="Line 5"/>
            <p:cNvSpPr>
              <a:spLocks noChangeShapeType="1"/>
            </p:cNvSpPr>
            <p:nvPr/>
          </p:nvSpPr>
          <p:spPr bwMode="auto">
            <a:xfrm>
              <a:off x="4512" y="2544"/>
              <a:ext cx="0" cy="1152"/>
            </a:xfrm>
            <a:prstGeom prst="line">
              <a:avLst/>
            </a:prstGeom>
            <a:noFill/>
            <a:ln w="76200">
              <a:solidFill>
                <a:schemeClr val="hlink"/>
              </a:solidFill>
              <a:miter lim="800000"/>
              <a:headEnd type="oval" w="med" len="me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2" name="Text Box 6"/>
            <p:cNvSpPr txBox="1">
              <a:spLocks noChangeArrowheads="1"/>
            </p:cNvSpPr>
            <p:nvPr/>
          </p:nvSpPr>
          <p:spPr bwMode="auto">
            <a:xfrm>
              <a:off x="4512" y="2867"/>
              <a:ext cx="382"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W</a:t>
              </a:r>
            </a:p>
          </p:txBody>
        </p:sp>
        <p:sp>
          <p:nvSpPr>
            <p:cNvPr id="77843" name="Line 7"/>
            <p:cNvSpPr>
              <a:spLocks noChangeShapeType="1"/>
            </p:cNvSpPr>
            <p:nvPr/>
          </p:nvSpPr>
          <p:spPr bwMode="auto">
            <a:xfrm flipV="1">
              <a:off x="4512" y="1392"/>
              <a:ext cx="0" cy="1152"/>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4" name="Text Box 8"/>
            <p:cNvSpPr txBox="1">
              <a:spLocks noChangeArrowheads="1"/>
            </p:cNvSpPr>
            <p:nvPr/>
          </p:nvSpPr>
          <p:spPr bwMode="auto">
            <a:xfrm>
              <a:off x="4560" y="1824"/>
              <a:ext cx="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N</a:t>
              </a:r>
            </a:p>
          </p:txBody>
        </p:sp>
      </p:grpSp>
      <p:sp>
        <p:nvSpPr>
          <p:cNvPr id="570377" name="Text Box 9"/>
          <p:cNvSpPr txBox="1">
            <a:spLocks noChangeArrowheads="1"/>
          </p:cNvSpPr>
          <p:nvPr/>
        </p:nvSpPr>
        <p:spPr bwMode="auto">
          <a:xfrm>
            <a:off x="0" y="5851525"/>
            <a:ext cx="87630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a:solidFill>
                  <a:schemeClr val="hlink"/>
                </a:solidFill>
              </a:rPr>
              <a:t>Friction may or may not exist between two surfaces. The direction of friction, if it exists, is opposite to the direction object will slide when subjected to a horizontal force. It is always parallel to the surface.</a:t>
            </a:r>
          </a:p>
        </p:txBody>
      </p:sp>
      <p:grpSp>
        <p:nvGrpSpPr>
          <p:cNvPr id="3" name="Group 10"/>
          <p:cNvGrpSpPr>
            <a:grpSpLocks/>
          </p:cNvGrpSpPr>
          <p:nvPr/>
        </p:nvGrpSpPr>
        <p:grpSpPr bwMode="auto">
          <a:xfrm>
            <a:off x="2128838" y="2743200"/>
            <a:ext cx="3586162" cy="1265238"/>
            <a:chOff x="3456" y="2208"/>
            <a:chExt cx="2259" cy="797"/>
          </a:xfrm>
        </p:grpSpPr>
        <p:grpSp>
          <p:nvGrpSpPr>
            <p:cNvPr id="77833" name="Group 11"/>
            <p:cNvGrpSpPr>
              <a:grpSpLocks/>
            </p:cNvGrpSpPr>
            <p:nvPr/>
          </p:nvGrpSpPr>
          <p:grpSpPr bwMode="auto">
            <a:xfrm>
              <a:off x="4560" y="2496"/>
              <a:ext cx="1155" cy="365"/>
              <a:chOff x="4560" y="2496"/>
              <a:chExt cx="1155" cy="365"/>
            </a:xfrm>
          </p:grpSpPr>
          <p:sp>
            <p:nvSpPr>
              <p:cNvPr id="77839" name="Line 12"/>
              <p:cNvSpPr>
                <a:spLocks noChangeShapeType="1"/>
              </p:cNvSpPr>
              <p:nvPr/>
            </p:nvSpPr>
            <p:spPr bwMode="auto">
              <a:xfrm>
                <a:off x="4560" y="2544"/>
                <a:ext cx="528"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40" name="Text Box 13"/>
              <p:cNvSpPr txBox="1">
                <a:spLocks noChangeArrowheads="1"/>
              </p:cNvSpPr>
              <p:nvPr/>
            </p:nvSpPr>
            <p:spPr bwMode="auto">
              <a:xfrm>
                <a:off x="5088" y="2496"/>
                <a:ext cx="627"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F</a:t>
                </a:r>
                <a:r>
                  <a:rPr lang="en-US" altLang="en-US" sz="3200" baseline="-25000">
                    <a:solidFill>
                      <a:schemeClr val="hlink"/>
                    </a:solidFill>
                  </a:rPr>
                  <a:t>push</a:t>
                </a:r>
              </a:p>
            </p:txBody>
          </p:sp>
        </p:grpSp>
        <p:grpSp>
          <p:nvGrpSpPr>
            <p:cNvPr id="77834" name="Group 14"/>
            <p:cNvGrpSpPr>
              <a:grpSpLocks/>
            </p:cNvGrpSpPr>
            <p:nvPr/>
          </p:nvGrpSpPr>
          <p:grpSpPr bwMode="auto">
            <a:xfrm>
              <a:off x="3456" y="2208"/>
              <a:ext cx="1008" cy="797"/>
              <a:chOff x="3456" y="2208"/>
              <a:chExt cx="1008" cy="797"/>
            </a:xfrm>
          </p:grpSpPr>
          <p:grpSp>
            <p:nvGrpSpPr>
              <p:cNvPr id="77835" name="Group 15"/>
              <p:cNvGrpSpPr>
                <a:grpSpLocks/>
              </p:cNvGrpSpPr>
              <p:nvPr/>
            </p:nvGrpSpPr>
            <p:grpSpPr bwMode="auto">
              <a:xfrm>
                <a:off x="3888" y="2544"/>
                <a:ext cx="576" cy="461"/>
                <a:chOff x="3888" y="2544"/>
                <a:chExt cx="576" cy="461"/>
              </a:xfrm>
            </p:grpSpPr>
            <p:sp>
              <p:nvSpPr>
                <p:cNvPr id="77837" name="Line 16"/>
                <p:cNvSpPr>
                  <a:spLocks noChangeShapeType="1"/>
                </p:cNvSpPr>
                <p:nvPr/>
              </p:nvSpPr>
              <p:spPr bwMode="auto">
                <a:xfrm flipH="1">
                  <a:off x="3936" y="2544"/>
                  <a:ext cx="528" cy="0"/>
                </a:xfrm>
                <a:prstGeom prst="line">
                  <a:avLst/>
                </a:prstGeom>
                <a:noFill/>
                <a:ln w="76200">
                  <a:solidFill>
                    <a:schemeClr va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7838" name="Text Box 17"/>
                <p:cNvSpPr txBox="1">
                  <a:spLocks noChangeArrowheads="1"/>
                </p:cNvSpPr>
                <p:nvPr/>
              </p:nvSpPr>
              <p:spPr bwMode="auto">
                <a:xfrm>
                  <a:off x="3888" y="2640"/>
                  <a:ext cx="24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solidFill>
                        <a:schemeClr val="hlink"/>
                      </a:solidFill>
                    </a:rPr>
                    <a:t>f</a:t>
                  </a:r>
                </a:p>
              </p:txBody>
            </p:sp>
          </p:grpSp>
          <p:sp>
            <p:nvSpPr>
              <p:cNvPr id="77836" name="Text Box 18"/>
              <p:cNvSpPr txBox="1">
                <a:spLocks noChangeArrowheads="1"/>
              </p:cNvSpPr>
              <p:nvPr/>
            </p:nvSpPr>
            <p:spPr bwMode="auto">
              <a:xfrm>
                <a:off x="3456" y="2208"/>
                <a:ext cx="94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solidFill>
                      <a:schemeClr val="hlink"/>
                    </a:solidFill>
                  </a:rPr>
                  <a:t>(friction)</a:t>
                </a:r>
              </a:p>
            </p:txBody>
          </p:sp>
        </p:grpSp>
      </p:grpSp>
      <p:sp>
        <p:nvSpPr>
          <p:cNvPr id="570387" name="Text Box 19"/>
          <p:cNvSpPr txBox="1">
            <a:spLocks noChangeArrowheads="1"/>
          </p:cNvSpPr>
          <p:nvPr/>
        </p:nvSpPr>
        <p:spPr bwMode="auto">
          <a:xfrm>
            <a:off x="5257800" y="4191000"/>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u="sng"/>
              <a:t>Small view:</a:t>
            </a:r>
          </a:p>
          <a:p>
            <a:pPr eaLnBrk="1" hangingPunct="1"/>
            <a:r>
              <a:rPr lang="en-US" altLang="en-US" sz="2000"/>
              <a:t>Microscopic irregularities resist movement.</a:t>
            </a:r>
          </a:p>
        </p:txBody>
      </p:sp>
      <p:sp>
        <p:nvSpPr>
          <p:cNvPr id="570388" name="Text Box 20"/>
          <p:cNvSpPr txBox="1">
            <a:spLocks noChangeArrowheads="1"/>
          </p:cNvSpPr>
          <p:nvPr/>
        </p:nvSpPr>
        <p:spPr bwMode="auto">
          <a:xfrm>
            <a:off x="4724400" y="1981200"/>
            <a:ext cx="26828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000" u="sng"/>
              <a:t>Big view:</a:t>
            </a:r>
          </a:p>
          <a:p>
            <a:pPr eaLnBrk="1" hangingPunct="1"/>
            <a:r>
              <a:rPr lang="en-US" altLang="en-US" sz="2000"/>
              <a:t>Surfaces look perfectly smooth.</a:t>
            </a:r>
          </a:p>
        </p:txBody>
      </p:sp>
    </p:spTree>
    <p:extLst>
      <p:ext uri="{BB962C8B-B14F-4D97-AF65-F5344CB8AC3E}">
        <p14:creationId xmlns:p14="http://schemas.microsoft.com/office/powerpoint/2010/main" val="15612028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0388">
                                            <p:txEl>
                                              <p:pRg st="0" end="0"/>
                                            </p:txEl>
                                          </p:spTgt>
                                        </p:tgtEl>
                                        <p:attrNameLst>
                                          <p:attrName>style.visibility</p:attrName>
                                        </p:attrNameLst>
                                      </p:cBhvr>
                                      <p:to>
                                        <p:strVal val="visible"/>
                                      </p:to>
                                    </p:set>
                                    <p:animEffect transition="in" filter="dissolve">
                                      <p:cBhvr>
                                        <p:cTn id="7" dur="500"/>
                                        <p:tgtEl>
                                          <p:spTgt spid="570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0388">
                                            <p:txEl>
                                              <p:pRg st="1" end="1"/>
                                            </p:txEl>
                                          </p:spTgt>
                                        </p:tgtEl>
                                        <p:attrNameLst>
                                          <p:attrName>style.visibility</p:attrName>
                                        </p:attrNameLst>
                                      </p:cBhvr>
                                      <p:to>
                                        <p:strVal val="visible"/>
                                      </p:to>
                                    </p:set>
                                    <p:animEffect transition="in" filter="dissolve">
                                      <p:cBhvr>
                                        <p:cTn id="12" dur="500"/>
                                        <p:tgtEl>
                                          <p:spTgt spid="5703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0387">
                                            <p:txEl>
                                              <p:pRg st="0" end="0"/>
                                            </p:txEl>
                                          </p:spTgt>
                                        </p:tgtEl>
                                        <p:attrNameLst>
                                          <p:attrName>style.visibility</p:attrName>
                                        </p:attrNameLst>
                                      </p:cBhvr>
                                      <p:to>
                                        <p:strVal val="visible"/>
                                      </p:to>
                                    </p:set>
                                    <p:animEffect transition="in" filter="dissolve">
                                      <p:cBhvr>
                                        <p:cTn id="17" dur="500"/>
                                        <p:tgtEl>
                                          <p:spTgt spid="5703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0387">
                                            <p:txEl>
                                              <p:pRg st="1" end="1"/>
                                            </p:txEl>
                                          </p:spTgt>
                                        </p:tgtEl>
                                        <p:attrNameLst>
                                          <p:attrName>style.visibility</p:attrName>
                                        </p:attrNameLst>
                                      </p:cBhvr>
                                      <p:to>
                                        <p:strVal val="visible"/>
                                      </p:to>
                                    </p:set>
                                    <p:animEffect transition="in" filter="dissolve">
                                      <p:cBhvr>
                                        <p:cTn id="22" dur="500"/>
                                        <p:tgtEl>
                                          <p:spTgt spid="570387">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0377">
                                            <p:txEl>
                                              <p:pRg st="0" end="0"/>
                                            </p:txEl>
                                          </p:spTgt>
                                        </p:tgtEl>
                                        <p:attrNameLst>
                                          <p:attrName>style.visibility</p:attrName>
                                        </p:attrNameLst>
                                      </p:cBhvr>
                                      <p:to>
                                        <p:strVal val="visible"/>
                                      </p:to>
                                    </p:set>
                                    <p:animEffect transition="in" filter="dissolve">
                                      <p:cBhvr>
                                        <p:cTn id="27" dur="500"/>
                                        <p:tgtEl>
                                          <p:spTgt spid="570377">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7" grpId="0" build="p" autoUpdateAnimBg="0"/>
      <p:bldP spid="570387" grpId="0" build="p" autoUpdateAnimBg="0"/>
      <p:bldP spid="57038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Friction depends on the normal force.</a:t>
            </a:r>
          </a:p>
        </p:txBody>
      </p:sp>
      <p:sp>
        <p:nvSpPr>
          <p:cNvPr id="572419" name="Rectangle 3"/>
          <p:cNvSpPr>
            <a:spLocks noGrp="1" noChangeArrowheads="1"/>
          </p:cNvSpPr>
          <p:nvPr>
            <p:ph type="body" idx="4294967295"/>
          </p:nvPr>
        </p:nvSpPr>
        <p:spPr>
          <a:xfrm>
            <a:off x="0" y="2017713"/>
            <a:ext cx="9144000" cy="4840287"/>
          </a:xfrm>
        </p:spPr>
        <p:txBody>
          <a:bodyPr>
            <a:normAutofit/>
          </a:bodyPr>
          <a:lstStyle/>
          <a:p>
            <a:pPr eaLnBrk="1" hangingPunct="1">
              <a:lnSpc>
                <a:spcPct val="90000"/>
              </a:lnSpc>
            </a:pPr>
            <a:r>
              <a:rPr lang="en-US" altLang="en-US" sz="2800" dirty="0" smtClean="0"/>
              <a:t>The friction that exists between two surfaces is directly proportional to the normal force. </a:t>
            </a:r>
          </a:p>
          <a:p>
            <a:pPr eaLnBrk="1" hangingPunct="1">
              <a:lnSpc>
                <a:spcPct val="90000"/>
              </a:lnSpc>
            </a:pPr>
            <a:r>
              <a:rPr lang="en-US" altLang="en-US" sz="2800" dirty="0" smtClean="0"/>
              <a:t>Increasing the normal force increases friction; decreasing the normal force decreases friction.</a:t>
            </a:r>
          </a:p>
        </p:txBody>
      </p:sp>
    </p:spTree>
    <p:extLst>
      <p:ext uri="{BB962C8B-B14F-4D97-AF65-F5344CB8AC3E}">
        <p14:creationId xmlns:p14="http://schemas.microsoft.com/office/powerpoint/2010/main" val="66832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Static Friction</a:t>
            </a:r>
          </a:p>
        </p:txBody>
      </p:sp>
      <p:sp>
        <p:nvSpPr>
          <p:cNvPr id="79875" name="Rectangle 3"/>
          <p:cNvSpPr>
            <a:spLocks noGrp="1" noChangeArrowheads="1"/>
          </p:cNvSpPr>
          <p:nvPr>
            <p:ph type="body" idx="4294967295"/>
          </p:nvPr>
        </p:nvSpPr>
        <p:spPr>
          <a:xfrm>
            <a:off x="0" y="1600200"/>
            <a:ext cx="8229600" cy="4525963"/>
          </a:xfrm>
        </p:spPr>
        <p:txBody>
          <a:bodyPr/>
          <a:lstStyle/>
          <a:p>
            <a:pPr eaLnBrk="1" hangingPunct="1"/>
            <a:r>
              <a:rPr lang="en-US" altLang="en-US" smtClean="0"/>
              <a:t>This type of friction </a:t>
            </a:r>
            <a:r>
              <a:rPr lang="en-US" altLang="en-US" smtClean="0">
                <a:solidFill>
                  <a:schemeClr val="hlink"/>
                </a:solidFill>
              </a:rPr>
              <a:t>occurs between two surfaces that are not slipping relative to each other</a:t>
            </a:r>
            <a:r>
              <a:rPr lang="en-US" altLang="en-US" smtClean="0"/>
              <a:t>.</a:t>
            </a:r>
          </a:p>
          <a:p>
            <a:pPr eaLnBrk="1" hangingPunct="1"/>
            <a:r>
              <a:rPr lang="en-US" altLang="en-US" smtClean="0">
                <a:solidFill>
                  <a:schemeClr val="hlink"/>
                </a:solidFill>
              </a:rPr>
              <a:t>f</a:t>
            </a:r>
            <a:r>
              <a:rPr lang="en-US" altLang="en-US" baseline="-25000" smtClean="0">
                <a:solidFill>
                  <a:schemeClr val="hlink"/>
                </a:solidFill>
              </a:rPr>
              <a:t>s</a:t>
            </a:r>
            <a:r>
              <a:rPr lang="en-US" altLang="en-US" smtClean="0">
                <a:solidFill>
                  <a:schemeClr val="hlink"/>
                </a:solidFill>
              </a:rPr>
              <a:t> </a:t>
            </a:r>
            <a:r>
              <a:rPr lang="en-US" altLang="en-US" smtClean="0">
                <a:solidFill>
                  <a:schemeClr val="hlink"/>
                </a:solidFill>
                <a:sym typeface="Symbol" pitchFamily="18" charset="2"/>
              </a:rPr>
              <a:t></a:t>
            </a:r>
            <a:r>
              <a:rPr lang="en-US" altLang="en-US" smtClean="0">
                <a:solidFill>
                  <a:schemeClr val="hlink"/>
                </a:solidFill>
              </a:rPr>
              <a:t> </a:t>
            </a:r>
            <a:r>
              <a:rPr lang="en-US" altLang="en-US" smtClean="0">
                <a:solidFill>
                  <a:schemeClr val="hlink"/>
                </a:solidFill>
                <a:sym typeface="Symbol" pitchFamily="18" charset="2"/>
              </a:rPr>
              <a:t></a:t>
            </a:r>
            <a:r>
              <a:rPr lang="en-US" altLang="en-US" baseline="-25000" smtClean="0">
                <a:solidFill>
                  <a:schemeClr val="hlink"/>
                </a:solidFill>
                <a:sym typeface="Symbol" pitchFamily="18" charset="2"/>
              </a:rPr>
              <a:t>s</a:t>
            </a:r>
            <a:r>
              <a:rPr lang="en-US" altLang="en-US" smtClean="0">
                <a:solidFill>
                  <a:schemeClr val="hlink"/>
                </a:solidFill>
                <a:sym typeface="Symbol" pitchFamily="18" charset="2"/>
              </a:rPr>
              <a:t>N</a:t>
            </a:r>
          </a:p>
          <a:p>
            <a:pPr lvl="1" eaLnBrk="1" hangingPunct="1"/>
            <a:r>
              <a:rPr lang="en-US" altLang="en-US" smtClean="0"/>
              <a:t> f</a:t>
            </a:r>
            <a:r>
              <a:rPr lang="en-US" altLang="en-US" baseline="-25000" smtClean="0"/>
              <a:t>s</a:t>
            </a:r>
            <a:r>
              <a:rPr lang="en-US" altLang="en-US" smtClean="0"/>
              <a:t> : static frictional force (N)</a:t>
            </a:r>
          </a:p>
          <a:p>
            <a:pPr lvl="1" eaLnBrk="1" hangingPunct="1"/>
            <a:r>
              <a:rPr lang="en-US" altLang="en-US" smtClean="0"/>
              <a:t> </a:t>
            </a:r>
            <a:r>
              <a:rPr lang="en-US" altLang="en-US" smtClean="0">
                <a:sym typeface="Symbol" pitchFamily="18" charset="2"/>
              </a:rPr>
              <a:t></a:t>
            </a:r>
            <a:r>
              <a:rPr lang="en-US" altLang="en-US" baseline="-25000" smtClean="0">
                <a:sym typeface="Symbol" pitchFamily="18" charset="2"/>
              </a:rPr>
              <a:t>s</a:t>
            </a:r>
            <a:r>
              <a:rPr lang="en-US" altLang="en-US" smtClean="0">
                <a:sym typeface="Symbol" pitchFamily="18" charset="2"/>
              </a:rPr>
              <a:t>: coefficient of static friction</a:t>
            </a:r>
            <a:endParaRPr lang="en-US" altLang="en-US" smtClean="0"/>
          </a:p>
          <a:p>
            <a:pPr lvl="1" eaLnBrk="1" hangingPunct="1"/>
            <a:r>
              <a:rPr lang="en-US" altLang="en-US" smtClean="0"/>
              <a:t> N: normal force (N)</a:t>
            </a:r>
          </a:p>
        </p:txBody>
      </p:sp>
    </p:spTree>
    <p:extLst>
      <p:ext uri="{BB962C8B-B14F-4D97-AF65-F5344CB8AC3E}">
        <p14:creationId xmlns:p14="http://schemas.microsoft.com/office/powerpoint/2010/main" val="2605712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f</a:t>
            </a:r>
            <a:r>
              <a:rPr lang="en-US" altLang="en-US" baseline="-25000" smtClean="0"/>
              <a:t>s</a:t>
            </a:r>
            <a:r>
              <a:rPr lang="en-US" altLang="en-US" smtClean="0"/>
              <a:t> </a:t>
            </a:r>
            <a:r>
              <a:rPr lang="en-US" altLang="en-US" u="sng" smtClean="0"/>
              <a:t>&lt;</a:t>
            </a:r>
            <a:r>
              <a:rPr lang="en-US" altLang="en-US" smtClean="0"/>
              <a:t> </a:t>
            </a:r>
            <a:r>
              <a:rPr lang="en-US" altLang="en-US" smtClean="0">
                <a:latin typeface="Symbol" pitchFamily="18" charset="2"/>
              </a:rPr>
              <a:t>m</a:t>
            </a:r>
            <a:r>
              <a:rPr lang="en-US" altLang="en-US" baseline="-25000" smtClean="0"/>
              <a:t>s</a:t>
            </a:r>
            <a:r>
              <a:rPr lang="en-US" altLang="en-US" smtClean="0"/>
              <a:t>N </a:t>
            </a:r>
            <a:r>
              <a:rPr lang="en-US" altLang="en-US" i="1" smtClean="0"/>
              <a:t>is an inequality!</a:t>
            </a:r>
          </a:p>
        </p:txBody>
      </p:sp>
      <p:sp>
        <p:nvSpPr>
          <p:cNvPr id="576515" name="Rectangle 3"/>
          <p:cNvSpPr>
            <a:spLocks noGrp="1" noChangeArrowheads="1"/>
          </p:cNvSpPr>
          <p:nvPr>
            <p:ph type="body" idx="4294967295"/>
          </p:nvPr>
        </p:nvSpPr>
        <p:spPr>
          <a:xfrm>
            <a:off x="304800" y="1981200"/>
            <a:ext cx="8839200" cy="4840288"/>
          </a:xfrm>
        </p:spPr>
        <p:txBody>
          <a:bodyPr>
            <a:normAutofit/>
          </a:bodyPr>
          <a:lstStyle/>
          <a:p>
            <a:pPr eaLnBrk="1" hangingPunct="1"/>
            <a:r>
              <a:rPr lang="en-US" altLang="en-US" sz="2400" smtClean="0"/>
              <a:t>The fact that the static friction equation is an inequality has important implications.</a:t>
            </a:r>
          </a:p>
          <a:p>
            <a:pPr eaLnBrk="1" hangingPunct="1"/>
            <a:r>
              <a:rPr lang="en-US" altLang="en-US" sz="2400" smtClean="0"/>
              <a:t>Static friction between two surfaces is </a:t>
            </a:r>
            <a:r>
              <a:rPr lang="en-US" altLang="en-US" sz="2400" smtClean="0">
                <a:solidFill>
                  <a:schemeClr val="hlink"/>
                </a:solidFill>
              </a:rPr>
              <a:t>zero unless there is a force</a:t>
            </a:r>
            <a:r>
              <a:rPr lang="en-US" altLang="en-US" sz="2400" smtClean="0"/>
              <a:t> trying to make the surfaces slide on one another.</a:t>
            </a:r>
          </a:p>
          <a:p>
            <a:pPr eaLnBrk="1" hangingPunct="1"/>
            <a:r>
              <a:rPr lang="en-US" altLang="en-US" sz="2400" smtClean="0"/>
              <a:t>Static friction </a:t>
            </a:r>
            <a:r>
              <a:rPr lang="en-US" altLang="en-US" sz="2400" smtClean="0">
                <a:solidFill>
                  <a:schemeClr val="hlink"/>
                </a:solidFill>
              </a:rPr>
              <a:t>can</a:t>
            </a:r>
            <a:r>
              <a:rPr lang="en-US" altLang="en-US" sz="2400" smtClean="0"/>
              <a:t> </a:t>
            </a:r>
            <a:r>
              <a:rPr lang="en-US" altLang="en-US" sz="2400" smtClean="0">
                <a:solidFill>
                  <a:schemeClr val="hlink"/>
                </a:solidFill>
              </a:rPr>
              <a:t>increase</a:t>
            </a:r>
            <a:r>
              <a:rPr lang="en-US" altLang="en-US" sz="2400" smtClean="0"/>
              <a:t> as the force trying to push an object increases </a:t>
            </a:r>
            <a:r>
              <a:rPr lang="en-US" altLang="en-US" sz="2400" smtClean="0">
                <a:solidFill>
                  <a:schemeClr val="hlink"/>
                </a:solidFill>
              </a:rPr>
              <a:t>until it reaches its maximum allowed value as defined by </a:t>
            </a:r>
            <a:r>
              <a:rPr lang="en-US" altLang="en-US" sz="2400" smtClean="0">
                <a:solidFill>
                  <a:schemeClr val="hlink"/>
                </a:solidFill>
                <a:latin typeface="Symbol" pitchFamily="18" charset="2"/>
              </a:rPr>
              <a:t>m</a:t>
            </a:r>
            <a:r>
              <a:rPr lang="en-US" altLang="en-US" sz="2400" baseline="-25000" smtClean="0">
                <a:solidFill>
                  <a:schemeClr val="hlink"/>
                </a:solidFill>
              </a:rPr>
              <a:t>s</a:t>
            </a:r>
            <a:r>
              <a:rPr lang="en-US" altLang="en-US" sz="2400" smtClean="0"/>
              <a:t>.</a:t>
            </a:r>
          </a:p>
          <a:p>
            <a:pPr eaLnBrk="1" hangingPunct="1"/>
            <a:r>
              <a:rPr lang="en-US" altLang="en-US" sz="2400" smtClean="0"/>
              <a:t>Once the maximum value of static friction has been exceeded by an applied force, the surfaces begin to slide and the friction is no longer static friction.</a:t>
            </a:r>
            <a:endParaRPr lang="en-US" altLang="en-US" sz="2800" smtClean="0"/>
          </a:p>
        </p:txBody>
      </p:sp>
    </p:spTree>
    <p:extLst>
      <p:ext uri="{BB962C8B-B14F-4D97-AF65-F5344CB8AC3E}">
        <p14:creationId xmlns:p14="http://schemas.microsoft.com/office/powerpoint/2010/main" val="1968838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6515">
                                            <p:txEl>
                                              <p:pRg st="1" end="1"/>
                                            </p:txEl>
                                          </p:spTgt>
                                        </p:tgtEl>
                                        <p:attrNameLst>
                                          <p:attrName>style.visibility</p:attrName>
                                        </p:attrNameLst>
                                      </p:cBhvr>
                                      <p:to>
                                        <p:strVal val="visible"/>
                                      </p:to>
                                    </p:set>
                                    <p:animEffect transition="in" filter="wipe(left)">
                                      <p:cBhvr>
                                        <p:cTn id="7" dur="500"/>
                                        <p:tgtEl>
                                          <p:spTgt spid="5765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6515">
                                            <p:txEl>
                                              <p:pRg st="2" end="2"/>
                                            </p:txEl>
                                          </p:spTgt>
                                        </p:tgtEl>
                                        <p:attrNameLst>
                                          <p:attrName>style.visibility</p:attrName>
                                        </p:attrNameLst>
                                      </p:cBhvr>
                                      <p:to>
                                        <p:strVal val="visible"/>
                                      </p:to>
                                    </p:set>
                                    <p:animEffect transition="in" filter="wipe(left)">
                                      <p:cBhvr>
                                        <p:cTn id="12" dur="500"/>
                                        <p:tgtEl>
                                          <p:spTgt spid="5765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6515">
                                            <p:txEl>
                                              <p:pRg st="3" end="3"/>
                                            </p:txEl>
                                          </p:spTgt>
                                        </p:tgtEl>
                                        <p:attrNameLst>
                                          <p:attrName>style.visibility</p:attrName>
                                        </p:attrNameLst>
                                      </p:cBhvr>
                                      <p:to>
                                        <p:strVal val="visible"/>
                                      </p:to>
                                    </p:set>
                                    <p:animEffect transition="in" filter="wipe(left)">
                                      <p:cBhvr>
                                        <p:cTn id="17" dur="500"/>
                                        <p:tgtEl>
                                          <p:spTgt spid="576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1923" name="Group 3"/>
          <p:cNvGrpSpPr>
            <a:grpSpLocks/>
          </p:cNvGrpSpPr>
          <p:nvPr/>
        </p:nvGrpSpPr>
        <p:grpSpPr bwMode="auto">
          <a:xfrm>
            <a:off x="2667000" y="2362200"/>
            <a:ext cx="2286000" cy="3505200"/>
            <a:chOff x="864" y="1632"/>
            <a:chExt cx="1440" cy="2208"/>
          </a:xfrm>
        </p:grpSpPr>
        <p:sp>
          <p:nvSpPr>
            <p:cNvPr id="81927"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1928"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1929"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1930"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1931"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1932"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1924"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1925"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sp>
        <p:nvSpPr>
          <p:cNvPr id="578572" name="Text Box 12"/>
          <p:cNvSpPr txBox="1">
            <a:spLocks noChangeArrowheads="1"/>
          </p:cNvSpPr>
          <p:nvPr/>
        </p:nvSpPr>
        <p:spPr bwMode="auto">
          <a:xfrm>
            <a:off x="152400" y="5486400"/>
            <a:ext cx="87630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f</a:t>
            </a:r>
            <a:r>
              <a:rPr lang="en-US" altLang="en-US" baseline="-25000"/>
              <a:t>s</a:t>
            </a:r>
            <a:r>
              <a:rPr lang="en-US" altLang="en-US"/>
              <a:t> = 0</a:t>
            </a:r>
          </a:p>
          <a:p>
            <a:pPr eaLnBrk="1" hangingPunct="1"/>
            <a:r>
              <a:rPr lang="en-US" altLang="en-US" sz="2400"/>
              <a:t>There is no static friction since there is no applied horizontal force trying to slide the book on the surface.</a:t>
            </a:r>
          </a:p>
        </p:txBody>
      </p:sp>
    </p:spTree>
    <p:extLst>
      <p:ext uri="{BB962C8B-B14F-4D97-AF65-F5344CB8AC3E}">
        <p14:creationId xmlns:p14="http://schemas.microsoft.com/office/powerpoint/2010/main" val="24915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85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857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7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7"/>
          <p:cNvSpPr>
            <a:spLocks noGrp="1" noChangeArrowheads="1"/>
          </p:cNvSpPr>
          <p:nvPr>
            <p:ph type="title" idx="4294967295"/>
          </p:nvPr>
        </p:nvSpPr>
        <p:spPr>
          <a:xfrm>
            <a:off x="0" y="274638"/>
            <a:ext cx="8229600" cy="1143000"/>
          </a:xfrm>
        </p:spPr>
        <p:txBody>
          <a:bodyPr/>
          <a:lstStyle/>
          <a:p>
            <a:pPr eaLnBrk="1" hangingPunct="1"/>
            <a:r>
              <a:rPr lang="en-US" altLang="en-US" smtClean="0"/>
              <a:t>Units of force</a:t>
            </a:r>
          </a:p>
        </p:txBody>
      </p:sp>
      <p:sp>
        <p:nvSpPr>
          <p:cNvPr id="108552" name="Rectangle 8"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solidFill>
                  <a:srgbClr val="CC0000"/>
                </a:solidFill>
              </a:rPr>
              <a:t>Newton (SI system)</a:t>
            </a:r>
          </a:p>
          <a:p>
            <a:pPr lvl="1" eaLnBrk="1" hangingPunct="1"/>
            <a:r>
              <a:rPr lang="en-US" altLang="en-US" dirty="0" smtClean="0">
                <a:solidFill>
                  <a:srgbClr val="CC0000"/>
                </a:solidFill>
                <a:sym typeface="Symbol" pitchFamily="18" charset="2"/>
              </a:rPr>
              <a:t>1 N  = 1 kg m /s</a:t>
            </a:r>
            <a:r>
              <a:rPr lang="en-US" altLang="en-US" baseline="30000" dirty="0" smtClean="0">
                <a:solidFill>
                  <a:srgbClr val="CC0000"/>
                </a:solidFill>
                <a:sym typeface="Symbol" pitchFamily="18" charset="2"/>
              </a:rPr>
              <a:t>2</a:t>
            </a:r>
          </a:p>
          <a:p>
            <a:pPr eaLnBrk="1" hangingPunct="1"/>
            <a:r>
              <a:rPr lang="en-US" altLang="en-US" dirty="0" smtClean="0"/>
              <a:t>1 N is the force required to accelerate a 1 kg mass at a rate of 1 m/s</a:t>
            </a:r>
            <a:r>
              <a:rPr lang="en-US" altLang="en-US" baseline="30000" dirty="0" smtClean="0"/>
              <a:t>2</a:t>
            </a:r>
          </a:p>
          <a:p>
            <a:pPr eaLnBrk="1" hangingPunct="1"/>
            <a:r>
              <a:rPr lang="en-US" altLang="en-US" dirty="0" smtClean="0"/>
              <a:t>Pound (British system)</a:t>
            </a:r>
          </a:p>
          <a:p>
            <a:pPr lvl="1" eaLnBrk="1" hangingPunct="1"/>
            <a:r>
              <a:rPr lang="en-US" altLang="en-US" dirty="0" smtClean="0"/>
              <a:t>1 </a:t>
            </a:r>
            <a:r>
              <a:rPr lang="en-US" altLang="en-US" dirty="0" err="1" smtClean="0"/>
              <a:t>lb</a:t>
            </a:r>
            <a:r>
              <a:rPr lang="en-US" altLang="en-US" dirty="0" smtClean="0"/>
              <a:t> = 1 slug </a:t>
            </a:r>
            <a:r>
              <a:rPr lang="en-US" altLang="en-US" dirty="0" err="1" smtClean="0"/>
              <a:t>ft</a:t>
            </a:r>
            <a:r>
              <a:rPr lang="en-US" altLang="en-US" dirty="0" smtClean="0"/>
              <a:t> /s</a:t>
            </a:r>
            <a:r>
              <a:rPr lang="en-US" altLang="en-US" baseline="30000" dirty="0" smtClean="0"/>
              <a:t>2</a:t>
            </a:r>
          </a:p>
        </p:txBody>
      </p:sp>
    </p:spTree>
    <p:extLst>
      <p:ext uri="{BB962C8B-B14F-4D97-AF65-F5344CB8AC3E}">
        <p14:creationId xmlns:p14="http://schemas.microsoft.com/office/powerpoint/2010/main" val="570300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52">
                                            <p:txEl>
                                              <p:pRg st="0" end="0"/>
                                            </p:txEl>
                                          </p:spTgt>
                                        </p:tgtEl>
                                        <p:attrNameLst>
                                          <p:attrName>style.visibility</p:attrName>
                                        </p:attrNameLst>
                                      </p:cBhvr>
                                      <p:to>
                                        <p:strVal val="visible"/>
                                      </p:to>
                                    </p:set>
                                    <p:animEffect transition="in" filter="wipe(left)">
                                      <p:cBhvr>
                                        <p:cTn id="7" dur="500"/>
                                        <p:tgtEl>
                                          <p:spTgt spid="10855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52">
                                            <p:txEl>
                                              <p:pRg st="1" end="1"/>
                                            </p:txEl>
                                          </p:spTgt>
                                        </p:tgtEl>
                                        <p:attrNameLst>
                                          <p:attrName>style.visibility</p:attrName>
                                        </p:attrNameLst>
                                      </p:cBhvr>
                                      <p:to>
                                        <p:strVal val="visible"/>
                                      </p:to>
                                    </p:set>
                                    <p:animEffect transition="in" filter="wipe(left)">
                                      <p:cBhvr>
                                        <p:cTn id="12" dur="500"/>
                                        <p:tgtEl>
                                          <p:spTgt spid="10855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52">
                                            <p:txEl>
                                              <p:pRg st="2" end="2"/>
                                            </p:txEl>
                                          </p:spTgt>
                                        </p:tgtEl>
                                        <p:attrNameLst>
                                          <p:attrName>style.visibility</p:attrName>
                                        </p:attrNameLst>
                                      </p:cBhvr>
                                      <p:to>
                                        <p:strVal val="visible"/>
                                      </p:to>
                                    </p:set>
                                    <p:animEffect transition="in" filter="wipe(left)">
                                      <p:cBhvr>
                                        <p:cTn id="17" dur="500"/>
                                        <p:tgtEl>
                                          <p:spTgt spid="10855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8552">
                                            <p:txEl>
                                              <p:pRg st="3" end="3"/>
                                            </p:txEl>
                                          </p:spTgt>
                                        </p:tgtEl>
                                        <p:attrNameLst>
                                          <p:attrName>style.visibility</p:attrName>
                                        </p:attrNameLst>
                                      </p:cBhvr>
                                      <p:to>
                                        <p:strVal val="visible"/>
                                      </p:to>
                                    </p:set>
                                    <p:animEffect transition="in" filter="wipe(left)">
                                      <p:cBhvr>
                                        <p:cTn id="22" dur="500"/>
                                        <p:tgtEl>
                                          <p:spTgt spid="10855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8552">
                                            <p:txEl>
                                              <p:pRg st="4" end="4"/>
                                            </p:txEl>
                                          </p:spTgt>
                                        </p:tgtEl>
                                        <p:attrNameLst>
                                          <p:attrName>style.visibility</p:attrName>
                                        </p:attrNameLst>
                                      </p:cBhvr>
                                      <p:to>
                                        <p:strVal val="visible"/>
                                      </p:to>
                                    </p:set>
                                    <p:animEffect transition="in" filter="wipe(left)">
                                      <p:cBhvr>
                                        <p:cTn id="27" dur="500"/>
                                        <p:tgtEl>
                                          <p:spTgt spid="1085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2"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2947" name="Group 3"/>
          <p:cNvGrpSpPr>
            <a:grpSpLocks/>
          </p:cNvGrpSpPr>
          <p:nvPr/>
        </p:nvGrpSpPr>
        <p:grpSpPr bwMode="auto">
          <a:xfrm>
            <a:off x="2667000" y="2362200"/>
            <a:ext cx="2286000" cy="3505200"/>
            <a:chOff x="864" y="1632"/>
            <a:chExt cx="1440" cy="2208"/>
          </a:xfrm>
        </p:grpSpPr>
        <p:sp>
          <p:nvSpPr>
            <p:cNvPr id="82958"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2959"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60"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61"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2962"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2963"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2948"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2949"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grpSp>
        <p:nvGrpSpPr>
          <p:cNvPr id="82950" name="Group 12"/>
          <p:cNvGrpSpPr>
            <a:grpSpLocks/>
          </p:cNvGrpSpPr>
          <p:nvPr/>
        </p:nvGrpSpPr>
        <p:grpSpPr bwMode="auto">
          <a:xfrm>
            <a:off x="1828800" y="4191000"/>
            <a:ext cx="4027488" cy="457200"/>
            <a:chOff x="1152" y="2640"/>
            <a:chExt cx="2537" cy="288"/>
          </a:xfrm>
        </p:grpSpPr>
        <p:grpSp>
          <p:nvGrpSpPr>
            <p:cNvPr id="82952" name="Group 13"/>
            <p:cNvGrpSpPr>
              <a:grpSpLocks/>
            </p:cNvGrpSpPr>
            <p:nvPr/>
          </p:nvGrpSpPr>
          <p:grpSpPr bwMode="auto">
            <a:xfrm>
              <a:off x="3120" y="2640"/>
              <a:ext cx="569" cy="288"/>
              <a:chOff x="3120" y="2640"/>
              <a:chExt cx="569" cy="288"/>
            </a:xfrm>
          </p:grpSpPr>
          <p:sp>
            <p:nvSpPr>
              <p:cNvPr id="82956" name="Line 14"/>
              <p:cNvSpPr>
                <a:spLocks noChangeShapeType="1"/>
              </p:cNvSpPr>
              <p:nvPr/>
            </p:nvSpPr>
            <p:spPr bwMode="auto">
              <a:xfrm>
                <a:off x="3120" y="2784"/>
                <a:ext cx="288"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7" name="Text Box 15"/>
              <p:cNvSpPr txBox="1">
                <a:spLocks noChangeArrowheads="1"/>
              </p:cNvSpPr>
              <p:nvPr/>
            </p:nvSpPr>
            <p:spPr bwMode="auto">
              <a:xfrm>
                <a:off x="3456" y="2640"/>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grpSp>
        <p:grpSp>
          <p:nvGrpSpPr>
            <p:cNvPr id="82953" name="Group 16"/>
            <p:cNvGrpSpPr>
              <a:grpSpLocks/>
            </p:cNvGrpSpPr>
            <p:nvPr/>
          </p:nvGrpSpPr>
          <p:grpSpPr bwMode="auto">
            <a:xfrm>
              <a:off x="1152" y="2640"/>
              <a:ext cx="528" cy="288"/>
              <a:chOff x="1152" y="2640"/>
              <a:chExt cx="528" cy="288"/>
            </a:xfrm>
          </p:grpSpPr>
          <p:sp>
            <p:nvSpPr>
              <p:cNvPr id="82954" name="Line 17"/>
              <p:cNvSpPr>
                <a:spLocks noChangeShapeType="1"/>
              </p:cNvSpPr>
              <p:nvPr/>
            </p:nvSpPr>
            <p:spPr bwMode="auto">
              <a:xfrm flipH="1">
                <a:off x="1392" y="2784"/>
                <a:ext cx="288"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2955" name="Text Box 18"/>
              <p:cNvSpPr txBox="1">
                <a:spLocks noChangeArrowheads="1"/>
              </p:cNvSpPr>
              <p:nvPr/>
            </p:nvSpPr>
            <p:spPr bwMode="auto">
              <a:xfrm>
                <a:off x="1152" y="2640"/>
                <a:ext cx="2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s</a:t>
                </a:r>
              </a:p>
            </p:txBody>
          </p:sp>
        </p:grpSp>
      </p:grpSp>
      <p:sp>
        <p:nvSpPr>
          <p:cNvPr id="580627" name="Text Box 19"/>
          <p:cNvSpPr txBox="1">
            <a:spLocks noChangeArrowheads="1"/>
          </p:cNvSpPr>
          <p:nvPr/>
        </p:nvSpPr>
        <p:spPr bwMode="auto">
          <a:xfrm>
            <a:off x="0" y="5638800"/>
            <a:ext cx="89916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0 &lt; f</a:t>
            </a:r>
            <a:r>
              <a:rPr lang="en-US" altLang="en-US" baseline="-25000"/>
              <a:t>s</a:t>
            </a:r>
            <a:r>
              <a:rPr lang="en-US" altLang="en-US"/>
              <a:t> &lt; </a:t>
            </a:r>
            <a:r>
              <a:rPr lang="en-US" altLang="en-US">
                <a:latin typeface="Symbol" pitchFamily="18" charset="2"/>
              </a:rPr>
              <a:t>m</a:t>
            </a:r>
            <a:r>
              <a:rPr lang="en-US" altLang="en-US" baseline="-25000"/>
              <a:t>s</a:t>
            </a:r>
            <a:r>
              <a:rPr lang="en-US" altLang="en-US"/>
              <a:t>N </a:t>
            </a:r>
            <a:r>
              <a:rPr lang="en-US" altLang="en-US" sz="2000" i="1"/>
              <a:t>and</a:t>
            </a:r>
            <a:r>
              <a:rPr lang="en-US" altLang="en-US"/>
              <a:t> f</a:t>
            </a:r>
            <a:r>
              <a:rPr lang="en-US" altLang="en-US" baseline="-25000"/>
              <a:t>s</a:t>
            </a:r>
            <a:r>
              <a:rPr lang="en-US" altLang="en-US"/>
              <a:t> = F</a:t>
            </a:r>
          </a:p>
          <a:p>
            <a:pPr eaLnBrk="1" hangingPunct="1"/>
            <a:r>
              <a:rPr lang="en-US" altLang="en-US" sz="2400"/>
              <a:t>Static friction is equal to the applied horizontal force, and there is no movement of the book since </a:t>
            </a:r>
            <a:r>
              <a:rPr lang="en-US" altLang="en-US" sz="2400">
                <a:latin typeface="Symbol" pitchFamily="18" charset="2"/>
              </a:rPr>
              <a:t>S</a:t>
            </a:r>
            <a:r>
              <a:rPr lang="en-US" altLang="en-US" sz="2400"/>
              <a:t>F = 0.</a:t>
            </a:r>
          </a:p>
        </p:txBody>
      </p:sp>
    </p:spTree>
    <p:extLst>
      <p:ext uri="{BB962C8B-B14F-4D97-AF65-F5344CB8AC3E}">
        <p14:creationId xmlns:p14="http://schemas.microsoft.com/office/powerpoint/2010/main" val="5211674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0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0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062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3971" name="Group 3"/>
          <p:cNvGrpSpPr>
            <a:grpSpLocks/>
          </p:cNvGrpSpPr>
          <p:nvPr/>
        </p:nvGrpSpPr>
        <p:grpSpPr bwMode="auto">
          <a:xfrm>
            <a:off x="2667000" y="2362200"/>
            <a:ext cx="2286000" cy="3505200"/>
            <a:chOff x="864" y="1632"/>
            <a:chExt cx="1440" cy="2208"/>
          </a:xfrm>
        </p:grpSpPr>
        <p:sp>
          <p:nvSpPr>
            <p:cNvPr id="83980"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3981"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82"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83"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3984"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3985"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3972"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3973"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grpSp>
        <p:nvGrpSpPr>
          <p:cNvPr id="83974" name="Group 12"/>
          <p:cNvGrpSpPr>
            <a:grpSpLocks/>
          </p:cNvGrpSpPr>
          <p:nvPr/>
        </p:nvGrpSpPr>
        <p:grpSpPr bwMode="auto">
          <a:xfrm>
            <a:off x="838200" y="4114800"/>
            <a:ext cx="5932488" cy="457200"/>
            <a:chOff x="528" y="2592"/>
            <a:chExt cx="3737" cy="288"/>
          </a:xfrm>
        </p:grpSpPr>
        <p:sp>
          <p:nvSpPr>
            <p:cNvPr id="83976" name="Line 13"/>
            <p:cNvSpPr>
              <a:spLocks noChangeShapeType="1"/>
            </p:cNvSpPr>
            <p:nvPr/>
          </p:nvSpPr>
          <p:spPr bwMode="auto">
            <a:xfrm>
              <a:off x="3120" y="2784"/>
              <a:ext cx="864"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77" name="Text Box 14"/>
            <p:cNvSpPr txBox="1">
              <a:spLocks noChangeArrowheads="1"/>
            </p:cNvSpPr>
            <p:nvPr/>
          </p:nvSpPr>
          <p:spPr bwMode="auto">
            <a:xfrm>
              <a:off x="4032" y="2592"/>
              <a:ext cx="23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sp>
          <p:nvSpPr>
            <p:cNvPr id="83978" name="Line 15"/>
            <p:cNvSpPr>
              <a:spLocks noChangeShapeType="1"/>
            </p:cNvSpPr>
            <p:nvPr/>
          </p:nvSpPr>
          <p:spPr bwMode="auto">
            <a:xfrm flipH="1">
              <a:off x="816" y="2784"/>
              <a:ext cx="864"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3979" name="Text Box 16"/>
            <p:cNvSpPr txBox="1">
              <a:spLocks noChangeArrowheads="1"/>
            </p:cNvSpPr>
            <p:nvPr/>
          </p:nvSpPr>
          <p:spPr bwMode="auto">
            <a:xfrm>
              <a:off x="528" y="2592"/>
              <a:ext cx="2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s</a:t>
              </a:r>
            </a:p>
          </p:txBody>
        </p:sp>
      </p:grpSp>
      <p:sp>
        <p:nvSpPr>
          <p:cNvPr id="582673" name="Text Box 17"/>
          <p:cNvSpPr txBox="1">
            <a:spLocks noChangeArrowheads="1"/>
          </p:cNvSpPr>
          <p:nvPr/>
        </p:nvSpPr>
        <p:spPr bwMode="auto">
          <a:xfrm>
            <a:off x="228600" y="5486400"/>
            <a:ext cx="89154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f</a:t>
            </a:r>
            <a:r>
              <a:rPr lang="en-US" altLang="en-US" baseline="-25000"/>
              <a:t>s</a:t>
            </a:r>
            <a:r>
              <a:rPr lang="en-US" altLang="en-US"/>
              <a:t> = </a:t>
            </a:r>
            <a:r>
              <a:rPr lang="en-US" altLang="en-US">
                <a:latin typeface="Symbol" pitchFamily="18" charset="2"/>
              </a:rPr>
              <a:t>m</a:t>
            </a:r>
            <a:r>
              <a:rPr lang="en-US" altLang="en-US" baseline="-25000"/>
              <a:t>s</a:t>
            </a:r>
            <a:r>
              <a:rPr lang="en-US" altLang="en-US"/>
              <a:t>N </a:t>
            </a:r>
            <a:r>
              <a:rPr lang="en-US" altLang="en-US" sz="2000" i="1"/>
              <a:t>and</a:t>
            </a:r>
            <a:r>
              <a:rPr lang="en-US" altLang="en-US"/>
              <a:t> f</a:t>
            </a:r>
            <a:r>
              <a:rPr lang="en-US" altLang="en-US" baseline="-25000"/>
              <a:t>s</a:t>
            </a:r>
            <a:r>
              <a:rPr lang="en-US" altLang="en-US"/>
              <a:t> = F</a:t>
            </a:r>
          </a:p>
          <a:p>
            <a:pPr eaLnBrk="1" hangingPunct="1"/>
            <a:r>
              <a:rPr lang="en-US" altLang="en-US" sz="2400"/>
              <a:t>Static friction is at its maximum value! It is still equal to F, but if F increases any more, the book will slide.</a:t>
            </a:r>
          </a:p>
        </p:txBody>
      </p:sp>
    </p:spTree>
    <p:extLst>
      <p:ext uri="{BB962C8B-B14F-4D97-AF65-F5344CB8AC3E}">
        <p14:creationId xmlns:p14="http://schemas.microsoft.com/office/powerpoint/2010/main" val="775466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26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26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267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0" y="274638"/>
            <a:ext cx="8229600" cy="1143000"/>
          </a:xfrm>
        </p:spPr>
        <p:txBody>
          <a:bodyPr>
            <a:normAutofit fontScale="90000"/>
          </a:bodyPr>
          <a:lstStyle/>
          <a:p>
            <a:pPr eaLnBrk="1" hangingPunct="1"/>
            <a:r>
              <a:rPr lang="en-US" altLang="en-US" smtClean="0"/>
              <a:t>Static friction and applied horizontal force</a:t>
            </a:r>
          </a:p>
        </p:txBody>
      </p:sp>
      <p:grpSp>
        <p:nvGrpSpPr>
          <p:cNvPr id="84995" name="Group 3"/>
          <p:cNvGrpSpPr>
            <a:grpSpLocks/>
          </p:cNvGrpSpPr>
          <p:nvPr/>
        </p:nvGrpSpPr>
        <p:grpSpPr bwMode="auto">
          <a:xfrm>
            <a:off x="2667000" y="2362200"/>
            <a:ext cx="2286000" cy="3505200"/>
            <a:chOff x="864" y="1632"/>
            <a:chExt cx="1440" cy="2208"/>
          </a:xfrm>
        </p:grpSpPr>
        <p:sp>
          <p:nvSpPr>
            <p:cNvPr id="85003" name="Rectangle 4"/>
            <p:cNvSpPr>
              <a:spLocks noChangeArrowheads="1"/>
            </p:cNvSpPr>
            <p:nvPr/>
          </p:nvSpPr>
          <p:spPr bwMode="auto">
            <a:xfrm>
              <a:off x="864" y="2736"/>
              <a:ext cx="1440" cy="336"/>
            </a:xfrm>
            <a:prstGeom prst="rect">
              <a:avLst/>
            </a:prstGeom>
            <a:solidFill>
              <a:schemeClr val="accent1"/>
            </a:solidFill>
            <a:ln w="19050">
              <a:solidFill>
                <a:schemeClr val="tx1"/>
              </a:solidFill>
              <a:miter lim="800000"/>
              <a:headEnd/>
              <a:tailEnd/>
            </a:ln>
          </p:spPr>
          <p:txBody>
            <a:bodyPr wrap="none" anchor="ct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algn="ctr" eaLnBrk="1" hangingPunct="1"/>
              <a:r>
                <a:rPr lang="en-US" altLang="en-US" sz="2400"/>
                <a:t>Physics</a:t>
              </a:r>
            </a:p>
          </p:txBody>
        </p:sp>
        <p:sp>
          <p:nvSpPr>
            <p:cNvPr id="85004" name="Line 5"/>
            <p:cNvSpPr>
              <a:spLocks noChangeShapeType="1"/>
            </p:cNvSpPr>
            <p:nvPr/>
          </p:nvSpPr>
          <p:spPr bwMode="auto">
            <a:xfrm>
              <a:off x="1536" y="3072"/>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5" name="Line 6"/>
            <p:cNvSpPr>
              <a:spLocks noChangeShapeType="1"/>
            </p:cNvSpPr>
            <p:nvPr/>
          </p:nvSpPr>
          <p:spPr bwMode="auto">
            <a:xfrm flipV="1">
              <a:off x="1536" y="1968"/>
              <a:ext cx="0" cy="768"/>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6" name="Text Box 7"/>
            <p:cNvSpPr txBox="1">
              <a:spLocks noChangeArrowheads="1"/>
            </p:cNvSpPr>
            <p:nvPr/>
          </p:nvSpPr>
          <p:spPr bwMode="auto">
            <a:xfrm>
              <a:off x="1200" y="2256"/>
              <a:ext cx="2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N</a:t>
              </a:r>
            </a:p>
          </p:txBody>
        </p:sp>
        <p:sp>
          <p:nvSpPr>
            <p:cNvPr id="85007" name="Text Box 8"/>
            <p:cNvSpPr txBox="1">
              <a:spLocks noChangeArrowheads="1"/>
            </p:cNvSpPr>
            <p:nvPr/>
          </p:nvSpPr>
          <p:spPr bwMode="auto">
            <a:xfrm>
              <a:off x="1200" y="3216"/>
              <a:ext cx="3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W</a:t>
              </a:r>
            </a:p>
          </p:txBody>
        </p:sp>
        <p:sp>
          <p:nvSpPr>
            <p:cNvPr id="85008" name="Text Box 9"/>
            <p:cNvSpPr txBox="1">
              <a:spLocks noChangeArrowheads="1"/>
            </p:cNvSpPr>
            <p:nvPr/>
          </p:nvSpPr>
          <p:spPr bwMode="auto">
            <a:xfrm>
              <a:off x="864" y="1632"/>
              <a:ext cx="14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Force Diagram</a:t>
              </a:r>
            </a:p>
          </p:txBody>
        </p:sp>
      </p:grpSp>
      <p:sp>
        <p:nvSpPr>
          <p:cNvPr id="84996" name="Line 10"/>
          <p:cNvSpPr>
            <a:spLocks noChangeShapeType="1"/>
          </p:cNvSpPr>
          <p:nvPr/>
        </p:nvSpPr>
        <p:spPr bwMode="auto">
          <a:xfrm>
            <a:off x="609600" y="4648200"/>
            <a:ext cx="71628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4997" name="Text Box 11"/>
          <p:cNvSpPr txBox="1">
            <a:spLocks noChangeArrowheads="1"/>
          </p:cNvSpPr>
          <p:nvPr/>
        </p:nvSpPr>
        <p:spPr bwMode="auto">
          <a:xfrm>
            <a:off x="6918325" y="4541838"/>
            <a:ext cx="1271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surface</a:t>
            </a:r>
          </a:p>
        </p:txBody>
      </p:sp>
      <p:sp>
        <p:nvSpPr>
          <p:cNvPr id="84998" name="Line 12"/>
          <p:cNvSpPr>
            <a:spLocks noChangeShapeType="1"/>
          </p:cNvSpPr>
          <p:nvPr/>
        </p:nvSpPr>
        <p:spPr bwMode="auto">
          <a:xfrm>
            <a:off x="4953000" y="4419600"/>
            <a:ext cx="25908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4999" name="Text Box 13"/>
          <p:cNvSpPr txBox="1">
            <a:spLocks noChangeArrowheads="1"/>
          </p:cNvSpPr>
          <p:nvPr/>
        </p:nvSpPr>
        <p:spPr bwMode="auto">
          <a:xfrm>
            <a:off x="7543800" y="4114800"/>
            <a:ext cx="36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p>
        </p:txBody>
      </p:sp>
      <p:sp>
        <p:nvSpPr>
          <p:cNvPr id="85000" name="Line 14"/>
          <p:cNvSpPr>
            <a:spLocks noChangeShapeType="1"/>
          </p:cNvSpPr>
          <p:nvPr/>
        </p:nvSpPr>
        <p:spPr bwMode="auto">
          <a:xfrm flipH="1">
            <a:off x="1676400" y="4419600"/>
            <a:ext cx="990600" cy="0"/>
          </a:xfrm>
          <a:prstGeom prst="line">
            <a:avLst/>
          </a:prstGeom>
          <a:noFill/>
          <a:ln w="571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5001" name="Text Box 15"/>
          <p:cNvSpPr txBox="1">
            <a:spLocks noChangeArrowheads="1"/>
          </p:cNvSpPr>
          <p:nvPr/>
        </p:nvSpPr>
        <p:spPr bwMode="auto">
          <a:xfrm>
            <a:off x="1295400" y="4114800"/>
            <a:ext cx="449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t>f</a:t>
            </a:r>
            <a:r>
              <a:rPr lang="en-US" altLang="en-US" sz="2400" baseline="-25000"/>
              <a:t>k</a:t>
            </a:r>
          </a:p>
        </p:txBody>
      </p:sp>
      <p:sp>
        <p:nvSpPr>
          <p:cNvPr id="584720" name="Text Box 16"/>
          <p:cNvSpPr txBox="1">
            <a:spLocks noChangeArrowheads="1"/>
          </p:cNvSpPr>
          <p:nvPr/>
        </p:nvSpPr>
        <p:spPr bwMode="auto">
          <a:xfrm>
            <a:off x="228600" y="5486400"/>
            <a:ext cx="89154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a:t>f</a:t>
            </a:r>
            <a:r>
              <a:rPr lang="en-US" altLang="en-US" baseline="-25000"/>
              <a:t>s</a:t>
            </a:r>
            <a:r>
              <a:rPr lang="en-US" altLang="en-US"/>
              <a:t> = </a:t>
            </a:r>
            <a:r>
              <a:rPr lang="en-US" altLang="en-US">
                <a:latin typeface="Symbol" pitchFamily="18" charset="2"/>
              </a:rPr>
              <a:t>m</a:t>
            </a:r>
            <a:r>
              <a:rPr lang="en-US" altLang="en-US" baseline="-25000"/>
              <a:t>s</a:t>
            </a:r>
            <a:r>
              <a:rPr lang="en-US" altLang="en-US"/>
              <a:t>N </a:t>
            </a:r>
            <a:r>
              <a:rPr lang="en-US" altLang="en-US" sz="2000" i="1"/>
              <a:t>and</a:t>
            </a:r>
            <a:r>
              <a:rPr lang="en-US" altLang="en-US"/>
              <a:t> f</a:t>
            </a:r>
            <a:r>
              <a:rPr lang="en-US" altLang="en-US" baseline="-25000"/>
              <a:t>s</a:t>
            </a:r>
            <a:r>
              <a:rPr lang="en-US" altLang="en-US"/>
              <a:t> &lt; F</a:t>
            </a:r>
          </a:p>
          <a:p>
            <a:pPr eaLnBrk="1" hangingPunct="1"/>
            <a:r>
              <a:rPr lang="en-US" altLang="en-US" sz="2000"/>
              <a:t>Static friction cannot increase any more!</a:t>
            </a:r>
            <a:r>
              <a:rPr lang="en-US" altLang="en-US"/>
              <a:t> </a:t>
            </a:r>
            <a:r>
              <a:rPr lang="en-US" altLang="en-US" sz="2000"/>
              <a:t>The book accelerates to the right. Friction becomes kinetic friction, which is usually a smaller force.</a:t>
            </a:r>
          </a:p>
        </p:txBody>
      </p:sp>
    </p:spTree>
    <p:extLst>
      <p:ext uri="{BB962C8B-B14F-4D97-AF65-F5344CB8AC3E}">
        <p14:creationId xmlns:p14="http://schemas.microsoft.com/office/powerpoint/2010/main" val="4221936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47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47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2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Kinetic Friction</a:t>
            </a:r>
          </a:p>
        </p:txBody>
      </p:sp>
      <p:sp>
        <p:nvSpPr>
          <p:cNvPr id="590851" name="Rectangle 3"/>
          <p:cNvSpPr>
            <a:spLocks noGrp="1" noChangeArrowheads="1"/>
          </p:cNvSpPr>
          <p:nvPr>
            <p:ph type="body" idx="4294967295"/>
          </p:nvPr>
        </p:nvSpPr>
        <p:spPr>
          <a:xfrm>
            <a:off x="0" y="1600200"/>
            <a:ext cx="8229600" cy="4525963"/>
          </a:xfrm>
        </p:spPr>
        <p:txBody>
          <a:bodyPr/>
          <a:lstStyle/>
          <a:p>
            <a:pPr eaLnBrk="1" hangingPunct="1">
              <a:lnSpc>
                <a:spcPct val="90000"/>
              </a:lnSpc>
            </a:pPr>
            <a:r>
              <a:rPr lang="en-US" altLang="en-US" sz="2800" smtClean="0"/>
              <a:t>This type of friction </a:t>
            </a:r>
            <a:r>
              <a:rPr lang="en-US" altLang="en-US" sz="2800" smtClean="0">
                <a:solidFill>
                  <a:schemeClr val="hlink"/>
                </a:solidFill>
              </a:rPr>
              <a:t>occurs between surfaces that are slipping past each other.</a:t>
            </a:r>
          </a:p>
          <a:p>
            <a:pPr eaLnBrk="1" hangingPunct="1">
              <a:lnSpc>
                <a:spcPct val="90000"/>
              </a:lnSpc>
            </a:pPr>
            <a:r>
              <a:rPr lang="en-US" altLang="en-US" sz="2800" smtClean="0">
                <a:solidFill>
                  <a:schemeClr val="hlink"/>
                </a:solidFill>
              </a:rPr>
              <a:t>f</a:t>
            </a:r>
            <a:r>
              <a:rPr lang="en-US" altLang="en-US" sz="2800" baseline="-25000" smtClean="0">
                <a:solidFill>
                  <a:schemeClr val="hlink"/>
                </a:solidFill>
              </a:rPr>
              <a:t>k</a:t>
            </a:r>
            <a:r>
              <a:rPr lang="en-US" altLang="en-US" sz="2800" smtClean="0">
                <a:solidFill>
                  <a:schemeClr val="hlink"/>
                </a:solidFill>
              </a:rPr>
              <a:t> </a:t>
            </a:r>
            <a:r>
              <a:rPr lang="en-US" altLang="en-US" sz="2800" smtClean="0">
                <a:solidFill>
                  <a:schemeClr val="hlink"/>
                </a:solidFill>
                <a:sym typeface="Symbol" pitchFamily="18" charset="2"/>
              </a:rPr>
              <a:t>=</a:t>
            </a:r>
            <a:r>
              <a:rPr lang="en-US" altLang="en-US" sz="2800" smtClean="0">
                <a:solidFill>
                  <a:schemeClr val="hlink"/>
                </a:solidFill>
              </a:rPr>
              <a:t> </a:t>
            </a:r>
            <a:r>
              <a:rPr lang="en-US" altLang="en-US" sz="2800" smtClean="0">
                <a:solidFill>
                  <a:schemeClr val="hlink"/>
                </a:solidFill>
                <a:sym typeface="Symbol" pitchFamily="18" charset="2"/>
              </a:rPr>
              <a:t></a:t>
            </a:r>
            <a:r>
              <a:rPr lang="en-US" altLang="en-US" sz="2800" baseline="-25000" smtClean="0">
                <a:solidFill>
                  <a:schemeClr val="hlink"/>
                </a:solidFill>
                <a:sym typeface="Symbol" pitchFamily="18" charset="2"/>
              </a:rPr>
              <a:t>k</a:t>
            </a:r>
            <a:r>
              <a:rPr lang="en-US" altLang="en-US" sz="2800" smtClean="0">
                <a:solidFill>
                  <a:schemeClr val="hlink"/>
                </a:solidFill>
                <a:sym typeface="Symbol" pitchFamily="18" charset="2"/>
              </a:rPr>
              <a:t>N</a:t>
            </a:r>
          </a:p>
          <a:p>
            <a:pPr lvl="1" eaLnBrk="1" hangingPunct="1">
              <a:lnSpc>
                <a:spcPct val="90000"/>
              </a:lnSpc>
            </a:pPr>
            <a:r>
              <a:rPr lang="en-US" altLang="en-US" sz="2400" smtClean="0"/>
              <a:t> f</a:t>
            </a:r>
            <a:r>
              <a:rPr lang="en-US" altLang="en-US" sz="2400" baseline="-25000" smtClean="0"/>
              <a:t>k</a:t>
            </a:r>
            <a:r>
              <a:rPr lang="en-US" altLang="en-US" sz="2400" smtClean="0"/>
              <a:t> : kinetic frictional force (N)</a:t>
            </a:r>
          </a:p>
          <a:p>
            <a:pPr lvl="1" eaLnBrk="1" hangingPunct="1">
              <a:lnSpc>
                <a:spcPct val="90000"/>
              </a:lnSpc>
            </a:pPr>
            <a:r>
              <a:rPr lang="en-US" altLang="en-US" sz="2400" smtClean="0"/>
              <a:t> </a:t>
            </a:r>
            <a:r>
              <a:rPr lang="en-US" altLang="en-US" sz="2400" smtClean="0">
                <a:sym typeface="Symbol" pitchFamily="18" charset="2"/>
              </a:rPr>
              <a:t></a:t>
            </a:r>
            <a:r>
              <a:rPr lang="en-US" altLang="en-US" sz="2400" baseline="-25000" smtClean="0">
                <a:sym typeface="Symbol" pitchFamily="18" charset="2"/>
              </a:rPr>
              <a:t>k</a:t>
            </a:r>
            <a:r>
              <a:rPr lang="en-US" altLang="en-US" sz="2400" smtClean="0">
                <a:sym typeface="Symbol" pitchFamily="18" charset="2"/>
              </a:rPr>
              <a:t>: coefficient of kinetic friction</a:t>
            </a:r>
            <a:endParaRPr lang="en-US" altLang="en-US" sz="2400" smtClean="0"/>
          </a:p>
          <a:p>
            <a:pPr lvl="1" eaLnBrk="1" hangingPunct="1">
              <a:lnSpc>
                <a:spcPct val="90000"/>
              </a:lnSpc>
            </a:pPr>
            <a:r>
              <a:rPr lang="en-US" altLang="en-US" sz="2400" smtClean="0"/>
              <a:t> N: normal force (N)</a:t>
            </a:r>
          </a:p>
          <a:p>
            <a:pPr eaLnBrk="1" hangingPunct="1">
              <a:lnSpc>
                <a:spcPct val="90000"/>
              </a:lnSpc>
            </a:pPr>
            <a:r>
              <a:rPr lang="en-US" altLang="en-US" sz="2800" smtClean="0"/>
              <a:t>Kinetic friction (sliding friction) is </a:t>
            </a:r>
            <a:r>
              <a:rPr lang="en-US" altLang="en-US" sz="2800" smtClean="0">
                <a:solidFill>
                  <a:schemeClr val="hlink"/>
                </a:solidFill>
              </a:rPr>
              <a:t>generally less than static friction</a:t>
            </a:r>
            <a:r>
              <a:rPr lang="en-US" altLang="en-US" sz="2800" smtClean="0"/>
              <a:t> (motionless friction) for most surfaces.</a:t>
            </a:r>
          </a:p>
        </p:txBody>
      </p:sp>
    </p:spTree>
    <p:extLst>
      <p:ext uri="{BB962C8B-B14F-4D97-AF65-F5344CB8AC3E}">
        <p14:creationId xmlns:p14="http://schemas.microsoft.com/office/powerpoint/2010/main" val="420963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0851">
                                            <p:txEl>
                                              <p:pRg st="1" end="1"/>
                                            </p:txEl>
                                          </p:spTgt>
                                        </p:tgtEl>
                                        <p:attrNameLst>
                                          <p:attrName>style.visibility</p:attrName>
                                        </p:attrNameLst>
                                      </p:cBhvr>
                                      <p:to>
                                        <p:strVal val="visible"/>
                                      </p:to>
                                    </p:set>
                                    <p:animEffect transition="in" filter="wipe(left)">
                                      <p:cBhvr>
                                        <p:cTn id="7" dur="500"/>
                                        <p:tgtEl>
                                          <p:spTgt spid="590851">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90851">
                                            <p:txEl>
                                              <p:pRg st="2" end="2"/>
                                            </p:txEl>
                                          </p:spTgt>
                                        </p:tgtEl>
                                        <p:attrNameLst>
                                          <p:attrName>style.visibility</p:attrName>
                                        </p:attrNameLst>
                                      </p:cBhvr>
                                      <p:to>
                                        <p:strVal val="visible"/>
                                      </p:to>
                                    </p:set>
                                    <p:animEffect transition="in" filter="wipe(left)">
                                      <p:cBhvr>
                                        <p:cTn id="10" dur="500"/>
                                        <p:tgtEl>
                                          <p:spTgt spid="590851">
                                            <p:txEl>
                                              <p:pRg st="2" end="2"/>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90851">
                                            <p:txEl>
                                              <p:pRg st="3" end="3"/>
                                            </p:txEl>
                                          </p:spTgt>
                                        </p:tgtEl>
                                        <p:attrNameLst>
                                          <p:attrName>style.visibility</p:attrName>
                                        </p:attrNameLst>
                                      </p:cBhvr>
                                      <p:to>
                                        <p:strVal val="visible"/>
                                      </p:to>
                                    </p:set>
                                    <p:animEffect transition="in" filter="wipe(left)">
                                      <p:cBhvr>
                                        <p:cTn id="13" dur="500"/>
                                        <p:tgtEl>
                                          <p:spTgt spid="590851">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90851">
                                            <p:txEl>
                                              <p:pRg st="4" end="4"/>
                                            </p:txEl>
                                          </p:spTgt>
                                        </p:tgtEl>
                                        <p:attrNameLst>
                                          <p:attrName>style.visibility</p:attrName>
                                        </p:attrNameLst>
                                      </p:cBhvr>
                                      <p:to>
                                        <p:strVal val="visible"/>
                                      </p:to>
                                    </p:set>
                                    <p:animEffect transition="in" filter="wipe(left)">
                                      <p:cBhvr>
                                        <p:cTn id="16" dur="500"/>
                                        <p:tgtEl>
                                          <p:spTgt spid="590851">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90851">
                                            <p:txEl>
                                              <p:pRg st="5" end="5"/>
                                            </p:txEl>
                                          </p:spTgt>
                                        </p:tgtEl>
                                        <p:attrNameLst>
                                          <p:attrName>style.visibility</p:attrName>
                                        </p:attrNameLst>
                                      </p:cBhvr>
                                      <p:to>
                                        <p:strVal val="visible"/>
                                      </p:to>
                                    </p:set>
                                    <p:animEffect transition="in" filter="wipe(left)">
                                      <p:cBhvr>
                                        <p:cTn id="21" dur="500"/>
                                        <p:tgtEl>
                                          <p:spTgt spid="5908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a:xfrm>
            <a:off x="0" y="0"/>
            <a:ext cx="8229600" cy="639763"/>
          </a:xfrm>
        </p:spPr>
        <p:txBody>
          <a:bodyPr>
            <a:normAutofit fontScale="90000"/>
          </a:bodyPr>
          <a:lstStyle/>
          <a:p>
            <a:pPr eaLnBrk="1" hangingPunct="1"/>
            <a:r>
              <a:rPr lang="en-US" altLang="en-US" sz="4000" smtClean="0"/>
              <a:t>Sample Problem</a:t>
            </a:r>
          </a:p>
        </p:txBody>
      </p:sp>
      <p:sp>
        <p:nvSpPr>
          <p:cNvPr id="87043" name="Rectangle 3"/>
          <p:cNvSpPr>
            <a:spLocks noGrp="1" noChangeArrowheads="1"/>
          </p:cNvSpPr>
          <p:nvPr>
            <p:ph type="body" idx="4294967295"/>
          </p:nvPr>
        </p:nvSpPr>
        <p:spPr>
          <a:xfrm>
            <a:off x="152400" y="609600"/>
            <a:ext cx="8991600" cy="2133600"/>
          </a:xfrm>
        </p:spPr>
        <p:txBody>
          <a:bodyPr>
            <a:normAutofit/>
          </a:bodyPr>
          <a:lstStyle/>
          <a:p>
            <a:pPr marL="0" indent="0" eaLnBrk="1" hangingPunct="1">
              <a:buFontTx/>
              <a:buNone/>
            </a:pPr>
            <a:r>
              <a:rPr lang="en-US" altLang="en-US" sz="2000" smtClean="0"/>
              <a:t>A 10-kg box rests on a ramp that is laying flat. The coefficient of static friction is 0.50, and the coefficient of kinetic friction is 0.30.</a:t>
            </a:r>
          </a:p>
          <a:p>
            <a:pPr marL="0" indent="0" eaLnBrk="1" hangingPunct="1">
              <a:buFont typeface="Wingdings" pitchFamily="2" charset="2"/>
              <a:buAutoNum type="alphaLcParenR"/>
            </a:pPr>
            <a:r>
              <a:rPr lang="en-US" altLang="en-US" sz="2000" smtClean="0"/>
              <a:t> What is the maximum horizontal force that can be applied to the box before it begins to slide?</a:t>
            </a:r>
          </a:p>
          <a:p>
            <a:pPr marL="0" indent="0" eaLnBrk="1" hangingPunct="1">
              <a:buFont typeface="Wingdings" pitchFamily="2" charset="2"/>
              <a:buAutoNum type="alphaLcParenR"/>
            </a:pPr>
            <a:r>
              <a:rPr lang="en-US" altLang="en-US" sz="2000" smtClean="0"/>
              <a:t> What force is necessary to keep the box sliding at constant velocity?</a:t>
            </a:r>
          </a:p>
        </p:txBody>
      </p:sp>
    </p:spTree>
    <p:extLst>
      <p:ext uri="{BB962C8B-B14F-4D97-AF65-F5344CB8AC3E}">
        <p14:creationId xmlns:p14="http://schemas.microsoft.com/office/powerpoint/2010/main" val="3776186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0" y="304800"/>
            <a:ext cx="8229600" cy="533400"/>
          </a:xfrm>
        </p:spPr>
        <p:txBody>
          <a:bodyPr>
            <a:normAutofit fontScale="90000"/>
          </a:bodyPr>
          <a:lstStyle/>
          <a:p>
            <a:pPr eaLnBrk="1" hangingPunct="1"/>
            <a:r>
              <a:rPr lang="en-US" altLang="en-US" sz="4000" smtClean="0"/>
              <a:t>Sample Problem</a:t>
            </a:r>
          </a:p>
        </p:txBody>
      </p:sp>
      <p:sp>
        <p:nvSpPr>
          <p:cNvPr id="88067" name="Rectangle 3"/>
          <p:cNvSpPr>
            <a:spLocks noGrp="1" noChangeArrowheads="1"/>
          </p:cNvSpPr>
          <p:nvPr>
            <p:ph type="body" idx="4294967295"/>
          </p:nvPr>
        </p:nvSpPr>
        <p:spPr>
          <a:xfrm>
            <a:off x="0" y="914400"/>
            <a:ext cx="9144000" cy="2362200"/>
          </a:xfrm>
        </p:spPr>
        <p:txBody>
          <a:bodyPr>
            <a:normAutofit/>
          </a:bodyPr>
          <a:lstStyle/>
          <a:p>
            <a:pPr marL="0" indent="0" eaLnBrk="1" hangingPunct="1">
              <a:buFontTx/>
              <a:buNone/>
            </a:pPr>
            <a:r>
              <a:rPr lang="en-US" altLang="en-US" sz="2000" smtClean="0"/>
              <a:t>A 10-kg wooden box rests on a ramp that is lying flat. The coefficient of static friction is 0.50, and the coefficient of kinetic friction is 0.30. What is the friction force between the box and ramp if</a:t>
            </a:r>
          </a:p>
          <a:p>
            <a:pPr marL="0" indent="0" eaLnBrk="1" hangingPunct="1">
              <a:buFont typeface="Wingdings" pitchFamily="2" charset="2"/>
              <a:buAutoNum type="alphaLcParenR"/>
            </a:pPr>
            <a:r>
              <a:rPr lang="en-US" altLang="en-US" sz="2000" smtClean="0"/>
              <a:t> no force horizontal force is applied to the box?</a:t>
            </a:r>
          </a:p>
          <a:p>
            <a:pPr marL="0" indent="0" eaLnBrk="1" hangingPunct="1">
              <a:buFont typeface="Wingdings" pitchFamily="2" charset="2"/>
              <a:buAutoNum type="alphaLcParenR"/>
            </a:pPr>
            <a:r>
              <a:rPr lang="en-US" altLang="en-US" sz="2000" smtClean="0"/>
              <a:t> a 20 N horizontal force is applied to the box?</a:t>
            </a:r>
          </a:p>
          <a:p>
            <a:pPr marL="0" indent="0" eaLnBrk="1" hangingPunct="1">
              <a:buFont typeface="Wingdings" pitchFamily="2" charset="2"/>
              <a:buAutoNum type="alphaLcParenR"/>
            </a:pPr>
            <a:r>
              <a:rPr lang="en-US" altLang="en-US" sz="2000" smtClean="0"/>
              <a:t> a 60 N horizontal force is applied to the box?</a:t>
            </a:r>
          </a:p>
        </p:txBody>
      </p:sp>
    </p:spTree>
    <p:extLst>
      <p:ext uri="{BB962C8B-B14F-4D97-AF65-F5344CB8AC3E}">
        <p14:creationId xmlns:p14="http://schemas.microsoft.com/office/powerpoint/2010/main" val="3020374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Mass and Inertia</a:t>
            </a:r>
          </a:p>
        </p:txBody>
      </p:sp>
      <p:sp>
        <p:nvSpPr>
          <p:cNvPr id="302083" name="Rectangle 3"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smtClean="0"/>
              <a:t>Chemists like to define mass as the amount of “stuff” or “matter” a substance has.</a:t>
            </a:r>
          </a:p>
          <a:p>
            <a:pPr eaLnBrk="1" hangingPunct="1"/>
            <a:r>
              <a:rPr lang="en-US" altLang="en-US" smtClean="0"/>
              <a:t>Physicists define </a:t>
            </a:r>
            <a:r>
              <a:rPr lang="en-US" altLang="en-US" smtClean="0">
                <a:solidFill>
                  <a:srgbClr val="CC0000"/>
                </a:solidFill>
              </a:rPr>
              <a:t>mass</a:t>
            </a:r>
            <a:r>
              <a:rPr lang="en-US" altLang="en-US" smtClean="0"/>
              <a:t> as </a:t>
            </a:r>
            <a:r>
              <a:rPr lang="en-US" altLang="en-US" smtClean="0">
                <a:solidFill>
                  <a:srgbClr val="CC0000"/>
                </a:solidFill>
              </a:rPr>
              <a:t>inertia</a:t>
            </a:r>
            <a:r>
              <a:rPr lang="en-US" altLang="en-US" smtClean="0"/>
              <a:t>, which is the ability of a body to resist acceleration by a net force.</a:t>
            </a:r>
          </a:p>
        </p:txBody>
      </p:sp>
    </p:spTree>
    <p:extLst>
      <p:ext uri="{BB962C8B-B14F-4D97-AF65-F5344CB8AC3E}">
        <p14:creationId xmlns:p14="http://schemas.microsoft.com/office/powerpoint/2010/main" val="2262885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2083">
                                            <p:txEl>
                                              <p:pRg st="0" end="0"/>
                                            </p:txEl>
                                          </p:spTgt>
                                        </p:tgtEl>
                                        <p:attrNameLst>
                                          <p:attrName>style.visibility</p:attrName>
                                        </p:attrNameLst>
                                      </p:cBhvr>
                                      <p:to>
                                        <p:strVal val="visible"/>
                                      </p:to>
                                    </p:set>
                                    <p:animEffect transition="in" filter="wipe(left)">
                                      <p:cBhvr>
                                        <p:cTn id="7" dur="500"/>
                                        <p:tgtEl>
                                          <p:spTgt spid="302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1" end="1"/>
                                            </p:txEl>
                                          </p:spTgt>
                                        </p:tgtEl>
                                        <p:attrNameLst>
                                          <p:attrName>style.visibility</p:attrName>
                                        </p:attrNameLst>
                                      </p:cBhvr>
                                      <p:to>
                                        <p:strVal val="visible"/>
                                      </p:to>
                                    </p:set>
                                    <p:animEffect transition="in" filter="wipe(left)">
                                      <p:cBhvr>
                                        <p:cTn id="12" dur="500"/>
                                        <p:tgtEl>
                                          <p:spTgt spid="302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274638"/>
            <a:ext cx="8229600" cy="1143000"/>
          </a:xfrm>
        </p:spPr>
        <p:txBody>
          <a:bodyPr/>
          <a:lstStyle/>
          <a:p>
            <a:pPr eaLnBrk="1" hangingPunct="1"/>
            <a:r>
              <a:rPr lang="en-US" altLang="en-US" smtClean="0"/>
              <a:t>Sample Problem</a:t>
            </a:r>
          </a:p>
        </p:txBody>
      </p:sp>
      <p:sp>
        <p:nvSpPr>
          <p:cNvPr id="25603" name="Rectangle 3" descr="Rectangle: Click to edit Master text styles&#10;Second level&#10;Third level&#10;Fourth level&#10;Fifth level"/>
          <p:cNvSpPr>
            <a:spLocks noGrp="1" noChangeArrowheads="1"/>
          </p:cNvSpPr>
          <p:nvPr>
            <p:ph type="body" idx="4294967295"/>
          </p:nvPr>
        </p:nvSpPr>
        <p:spPr>
          <a:xfrm>
            <a:off x="990600" y="2057400"/>
            <a:ext cx="8153400" cy="4114800"/>
          </a:xfrm>
        </p:spPr>
        <p:txBody>
          <a:bodyPr/>
          <a:lstStyle/>
          <a:p>
            <a:pPr marL="609600" indent="-609600" eaLnBrk="1" hangingPunct="1">
              <a:lnSpc>
                <a:spcPct val="90000"/>
              </a:lnSpc>
              <a:buFont typeface="Wingdings" pitchFamily="2" charset="2"/>
              <a:buNone/>
            </a:pPr>
            <a:r>
              <a:rPr lang="en-US" altLang="en-US" smtClean="0"/>
              <a:t>A heavy block hangs from a string attached to a rod. An identical string hangs down from the bottom of the block. Which string breaks</a:t>
            </a:r>
          </a:p>
          <a:p>
            <a:pPr marL="1220788" lvl="1" indent="-533400" eaLnBrk="1" hangingPunct="1">
              <a:lnSpc>
                <a:spcPct val="90000"/>
              </a:lnSpc>
              <a:buFont typeface="Wingdings" pitchFamily="2" charset="2"/>
              <a:buAutoNum type="alphaLcParenR"/>
            </a:pPr>
            <a:r>
              <a:rPr lang="en-US" altLang="en-US" smtClean="0"/>
              <a:t>when the lower string is pulled with a slowly increasing force?</a:t>
            </a:r>
          </a:p>
          <a:p>
            <a:pPr marL="1220788" lvl="1" indent="-533400" eaLnBrk="1" hangingPunct="1">
              <a:lnSpc>
                <a:spcPct val="90000"/>
              </a:lnSpc>
              <a:buFont typeface="Wingdings" pitchFamily="2" charset="2"/>
              <a:buNone/>
            </a:pPr>
            <a:endParaRPr lang="en-US" altLang="en-US" smtClean="0"/>
          </a:p>
          <a:p>
            <a:pPr marL="1220788" lvl="1" indent="-533400" eaLnBrk="1" hangingPunct="1">
              <a:lnSpc>
                <a:spcPct val="90000"/>
              </a:lnSpc>
              <a:buFont typeface="Wingdings" pitchFamily="2" charset="2"/>
              <a:buAutoNum type="alphaLcParenR"/>
            </a:pPr>
            <a:r>
              <a:rPr lang="en-US" altLang="en-US" smtClean="0"/>
              <a:t>when the lower string is pulled with a quick jerk?</a:t>
            </a:r>
          </a:p>
        </p:txBody>
      </p:sp>
      <p:sp>
        <p:nvSpPr>
          <p:cNvPr id="303108" name="Text Box 4"/>
          <p:cNvSpPr txBox="1">
            <a:spLocks noChangeArrowheads="1"/>
          </p:cNvSpPr>
          <p:nvPr/>
        </p:nvSpPr>
        <p:spPr bwMode="auto">
          <a:xfrm>
            <a:off x="1203325" y="4770438"/>
            <a:ext cx="6288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solidFill>
                  <a:srgbClr val="CC0000"/>
                </a:solidFill>
              </a:rPr>
              <a:t>Top string breaks due to its greater force.</a:t>
            </a:r>
          </a:p>
        </p:txBody>
      </p:sp>
      <p:sp>
        <p:nvSpPr>
          <p:cNvPr id="303109" name="Text Box 5"/>
          <p:cNvSpPr txBox="1">
            <a:spLocks noChangeArrowheads="1"/>
          </p:cNvSpPr>
          <p:nvPr/>
        </p:nvSpPr>
        <p:spPr bwMode="auto">
          <a:xfrm>
            <a:off x="0" y="6035675"/>
            <a:ext cx="8763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2400">
                <a:solidFill>
                  <a:srgbClr val="CC0000"/>
                </a:solidFill>
              </a:rPr>
              <a:t>Bottom string breaks because block has lots of inertia and resists acceleration. Pulling force doesn’t reach top string.</a:t>
            </a:r>
          </a:p>
        </p:txBody>
      </p:sp>
    </p:spTree>
    <p:extLst>
      <p:ext uri="{BB962C8B-B14F-4D97-AF65-F5344CB8AC3E}">
        <p14:creationId xmlns:p14="http://schemas.microsoft.com/office/powerpoint/2010/main" val="2600316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31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build="p" autoUpdateAnimBg="0"/>
      <p:bldP spid="30310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97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14675" y="2208213"/>
            <a:ext cx="306705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3" name="Rectangle 3"/>
          <p:cNvSpPr>
            <a:spLocks noGrp="1" noChangeArrowheads="1"/>
          </p:cNvSpPr>
          <p:nvPr>
            <p:ph type="title" idx="4294967295"/>
          </p:nvPr>
        </p:nvSpPr>
        <p:spPr>
          <a:xfrm>
            <a:off x="0" y="274638"/>
            <a:ext cx="8229600" cy="1143000"/>
          </a:xfrm>
        </p:spPr>
        <p:txBody>
          <a:bodyPr/>
          <a:lstStyle/>
          <a:p>
            <a:pPr eaLnBrk="1" hangingPunct="1"/>
            <a:r>
              <a:rPr lang="en-US" altLang="en-US" smtClean="0"/>
              <a:t>Gravity</a:t>
            </a:r>
          </a:p>
        </p:txBody>
      </p:sp>
      <p:sp>
        <p:nvSpPr>
          <p:cNvPr id="46084" name="Text Box 4"/>
          <p:cNvSpPr txBox="1">
            <a:spLocks noChangeArrowheads="1"/>
          </p:cNvSpPr>
          <p:nvPr/>
        </p:nvSpPr>
        <p:spPr bwMode="auto">
          <a:xfrm>
            <a:off x="1143000" y="4694238"/>
            <a:ext cx="73152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itchFamily="66" charset="0"/>
              </a:defRPr>
            </a:lvl1pPr>
            <a:lvl2pPr marL="742950" indent="-285750" eaLnBrk="0" hangingPunct="0">
              <a:defRPr sz="2800">
                <a:solidFill>
                  <a:schemeClr val="tx1"/>
                </a:solidFill>
                <a:latin typeface="Comic Sans MS" pitchFamily="66" charset="0"/>
              </a:defRPr>
            </a:lvl2pPr>
            <a:lvl3pPr marL="1143000" indent="-228600" eaLnBrk="0" hangingPunct="0">
              <a:defRPr sz="2800">
                <a:solidFill>
                  <a:schemeClr val="tx1"/>
                </a:solidFill>
                <a:latin typeface="Comic Sans MS" pitchFamily="66" charset="0"/>
              </a:defRPr>
            </a:lvl3pPr>
            <a:lvl4pPr marL="1600200" indent="-228600" eaLnBrk="0" hangingPunct="0">
              <a:defRPr sz="2800">
                <a:solidFill>
                  <a:schemeClr val="tx1"/>
                </a:solidFill>
                <a:latin typeface="Comic Sans MS" pitchFamily="66" charset="0"/>
              </a:defRPr>
            </a:lvl4pPr>
            <a:lvl5pPr marL="2057400" indent="-228600" eaLnBrk="0" hangingPunct="0">
              <a:defRPr sz="2800">
                <a:solidFill>
                  <a:schemeClr val="tx1"/>
                </a:solidFill>
                <a:latin typeface="Comic Sans MS" pitchFamily="66" charset="0"/>
              </a:defRPr>
            </a:lvl5pPr>
            <a:lvl6pPr marL="2514600" indent="-228600" eaLnBrk="0" fontAlgn="base" hangingPunct="0">
              <a:spcBef>
                <a:spcPct val="0"/>
              </a:spcBef>
              <a:spcAft>
                <a:spcPct val="0"/>
              </a:spcAft>
              <a:defRPr sz="2800">
                <a:solidFill>
                  <a:schemeClr val="tx1"/>
                </a:solidFill>
                <a:latin typeface="Comic Sans MS" pitchFamily="66" charset="0"/>
              </a:defRPr>
            </a:lvl6pPr>
            <a:lvl7pPr marL="2971800" indent="-228600" eaLnBrk="0" fontAlgn="base" hangingPunct="0">
              <a:spcBef>
                <a:spcPct val="0"/>
              </a:spcBef>
              <a:spcAft>
                <a:spcPct val="0"/>
              </a:spcAft>
              <a:defRPr sz="2800">
                <a:solidFill>
                  <a:schemeClr val="tx1"/>
                </a:solidFill>
                <a:latin typeface="Comic Sans MS" pitchFamily="66" charset="0"/>
              </a:defRPr>
            </a:lvl7pPr>
            <a:lvl8pPr marL="3429000" indent="-228600" eaLnBrk="0" fontAlgn="base" hangingPunct="0">
              <a:spcBef>
                <a:spcPct val="0"/>
              </a:spcBef>
              <a:spcAft>
                <a:spcPct val="0"/>
              </a:spcAft>
              <a:defRPr sz="2800">
                <a:solidFill>
                  <a:schemeClr val="tx1"/>
                </a:solidFill>
                <a:latin typeface="Comic Sans MS" pitchFamily="66" charset="0"/>
              </a:defRPr>
            </a:lvl8pPr>
            <a:lvl9pPr marL="3886200" indent="-228600" eaLnBrk="0" fontAlgn="base" hangingPunct="0">
              <a:spcBef>
                <a:spcPct val="0"/>
              </a:spcBef>
              <a:spcAft>
                <a:spcPct val="0"/>
              </a:spcAft>
              <a:defRPr sz="2800">
                <a:solidFill>
                  <a:schemeClr val="tx1"/>
                </a:solidFill>
                <a:latin typeface="Comic Sans MS" pitchFamily="66" charset="0"/>
              </a:defRPr>
            </a:lvl9pPr>
          </a:lstStyle>
          <a:p>
            <a:pPr eaLnBrk="1" hangingPunct="1"/>
            <a:r>
              <a:rPr lang="en-US" altLang="en-US" sz="3200"/>
              <a:t>A very common accelerating force is gravity. Here is gravity in action. The acceleration is g.</a:t>
            </a:r>
          </a:p>
        </p:txBody>
      </p:sp>
    </p:spTree>
    <p:extLst>
      <p:ext uri="{BB962C8B-B14F-4D97-AF65-F5344CB8AC3E}">
        <p14:creationId xmlns:p14="http://schemas.microsoft.com/office/powerpoint/2010/main" val="19366458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29762"/>
                                        </p:tgtEl>
                                        <p:attrNameLst>
                                          <p:attrName>style.visibility</p:attrName>
                                        </p:attrNameLst>
                                      </p:cBhvr>
                                      <p:to>
                                        <p:strVal val="visible"/>
                                      </p:to>
                                    </p:set>
                                    <p:anim calcmode="lin" valueType="num">
                                      <p:cBhvr additive="base">
                                        <p:cTn id="7" dur="500" fill="hold"/>
                                        <p:tgtEl>
                                          <p:spTgt spid="629762"/>
                                        </p:tgtEl>
                                        <p:attrNameLst>
                                          <p:attrName>ppt_x</p:attrName>
                                        </p:attrNameLst>
                                      </p:cBhvr>
                                      <p:tavLst>
                                        <p:tav tm="0">
                                          <p:val>
                                            <p:strVal val="#ppt_x"/>
                                          </p:val>
                                        </p:tav>
                                        <p:tav tm="100000">
                                          <p:val>
                                            <p:strVal val="#ppt_x"/>
                                          </p:val>
                                        </p:tav>
                                      </p:tavLst>
                                    </p:anim>
                                    <p:anim calcmode="lin" valueType="num">
                                      <p:cBhvr additive="base">
                                        <p:cTn id="8" dur="500" fill="hold"/>
                                        <p:tgtEl>
                                          <p:spTgt spid="6297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ctrTitle" idx="4294967295"/>
          </p:nvPr>
        </p:nvSpPr>
        <p:spPr>
          <a:xfrm>
            <a:off x="1371600" y="1752600"/>
            <a:ext cx="7772400" cy="1143000"/>
          </a:xfrm>
        </p:spPr>
        <p:txBody>
          <a:bodyPr/>
          <a:lstStyle/>
          <a:p>
            <a:pPr eaLnBrk="1" hangingPunct="1"/>
            <a:r>
              <a:rPr lang="en-US" altLang="en-US" smtClean="0"/>
              <a:t>Mass and Weight</a:t>
            </a:r>
          </a:p>
        </p:txBody>
      </p:sp>
    </p:spTree>
    <p:extLst>
      <p:ext uri="{BB962C8B-B14F-4D97-AF65-F5344CB8AC3E}">
        <p14:creationId xmlns:p14="http://schemas.microsoft.com/office/powerpoint/2010/main" val="2280858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1028"/>
          <p:cNvSpPr>
            <a:spLocks noGrp="1" noChangeArrowheads="1"/>
          </p:cNvSpPr>
          <p:nvPr>
            <p:ph type="title" idx="4294967295"/>
          </p:nvPr>
        </p:nvSpPr>
        <p:spPr>
          <a:xfrm>
            <a:off x="0" y="274638"/>
            <a:ext cx="8229600" cy="1143000"/>
          </a:xfrm>
        </p:spPr>
        <p:txBody>
          <a:bodyPr/>
          <a:lstStyle/>
          <a:p>
            <a:pPr eaLnBrk="1" hangingPunct="1"/>
            <a:r>
              <a:rPr lang="en-US" altLang="en-US" smtClean="0"/>
              <a:t>Mass and Weight</a:t>
            </a:r>
          </a:p>
        </p:txBody>
      </p:sp>
      <p:sp>
        <p:nvSpPr>
          <p:cNvPr id="278533" name="Rectangle 1029" descr="Rectangle: Click to edit Master text styles&#10;Second level&#10;Third level&#10;Fourth level&#10;Fifth level"/>
          <p:cNvSpPr>
            <a:spLocks noGrp="1" noChangeArrowheads="1"/>
          </p:cNvSpPr>
          <p:nvPr>
            <p:ph type="body" idx="4294967295"/>
          </p:nvPr>
        </p:nvSpPr>
        <p:spPr>
          <a:xfrm>
            <a:off x="0" y="1600200"/>
            <a:ext cx="8229600" cy="4525963"/>
          </a:xfrm>
        </p:spPr>
        <p:txBody>
          <a:bodyPr/>
          <a:lstStyle/>
          <a:p>
            <a:pPr eaLnBrk="1" hangingPunct="1"/>
            <a:r>
              <a:rPr lang="en-US" altLang="en-US" dirty="0" smtClean="0"/>
              <a:t>Many people think </a:t>
            </a:r>
            <a:r>
              <a:rPr lang="en-US" altLang="en-US" dirty="0" smtClean="0">
                <a:solidFill>
                  <a:srgbClr val="CC0000"/>
                </a:solidFill>
              </a:rPr>
              <a:t>mass</a:t>
            </a:r>
            <a:r>
              <a:rPr lang="en-US" altLang="en-US" dirty="0" smtClean="0"/>
              <a:t> and </a:t>
            </a:r>
            <a:r>
              <a:rPr lang="en-US" altLang="en-US" dirty="0" smtClean="0">
                <a:solidFill>
                  <a:srgbClr val="CC0000"/>
                </a:solidFill>
              </a:rPr>
              <a:t>weight</a:t>
            </a:r>
            <a:r>
              <a:rPr lang="en-US" altLang="en-US" dirty="0" smtClean="0"/>
              <a:t> are the same thing. They are not.</a:t>
            </a:r>
          </a:p>
          <a:p>
            <a:pPr eaLnBrk="1" hangingPunct="1"/>
            <a:r>
              <a:rPr lang="en-US" altLang="en-US" dirty="0" smtClean="0"/>
              <a:t>Mass is </a:t>
            </a:r>
            <a:r>
              <a:rPr lang="en-US" altLang="en-US" dirty="0" smtClean="0">
                <a:solidFill>
                  <a:srgbClr val="CC0000"/>
                </a:solidFill>
              </a:rPr>
              <a:t>inertia</a:t>
            </a:r>
            <a:r>
              <a:rPr lang="en-US" altLang="en-US" dirty="0" smtClean="0"/>
              <a:t>, or resistance to acceleration.</a:t>
            </a:r>
          </a:p>
          <a:p>
            <a:pPr eaLnBrk="1" hangingPunct="1"/>
            <a:r>
              <a:rPr lang="en-US" altLang="en-US" dirty="0" smtClean="0"/>
              <a:t>Weight can be defined as the </a:t>
            </a:r>
            <a:r>
              <a:rPr lang="en-US" altLang="en-US" dirty="0" smtClean="0">
                <a:solidFill>
                  <a:srgbClr val="CC0000"/>
                </a:solidFill>
              </a:rPr>
              <a:t>force due to gravitation attraction</a:t>
            </a:r>
            <a:r>
              <a:rPr lang="en-US" altLang="en-US" dirty="0" smtClean="0"/>
              <a:t>.</a:t>
            </a:r>
          </a:p>
          <a:p>
            <a:pPr eaLnBrk="1" hangingPunct="1"/>
            <a:r>
              <a:rPr lang="en-US" altLang="en-US" dirty="0">
                <a:solidFill>
                  <a:srgbClr val="CC0000"/>
                </a:solidFill>
              </a:rPr>
              <a:t>w</a:t>
            </a:r>
            <a:r>
              <a:rPr lang="en-US" altLang="en-US" dirty="0" smtClean="0">
                <a:solidFill>
                  <a:srgbClr val="CC0000"/>
                </a:solidFill>
              </a:rPr>
              <a:t> = mg</a:t>
            </a:r>
          </a:p>
        </p:txBody>
      </p:sp>
    </p:spTree>
    <p:extLst>
      <p:ext uri="{BB962C8B-B14F-4D97-AF65-F5344CB8AC3E}">
        <p14:creationId xmlns:p14="http://schemas.microsoft.com/office/powerpoint/2010/main" val="2502366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8533">
                                            <p:txEl>
                                              <p:pRg st="0" end="0"/>
                                            </p:txEl>
                                          </p:spTgt>
                                        </p:tgtEl>
                                        <p:attrNameLst>
                                          <p:attrName>style.visibility</p:attrName>
                                        </p:attrNameLst>
                                      </p:cBhvr>
                                      <p:to>
                                        <p:strVal val="visible"/>
                                      </p:to>
                                    </p:set>
                                    <p:animEffect transition="in" filter="wipe(left)">
                                      <p:cBhvr>
                                        <p:cTn id="7" dur="500"/>
                                        <p:tgtEl>
                                          <p:spTgt spid="278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8533">
                                            <p:txEl>
                                              <p:pRg st="1" end="1"/>
                                            </p:txEl>
                                          </p:spTgt>
                                        </p:tgtEl>
                                        <p:attrNameLst>
                                          <p:attrName>style.visibility</p:attrName>
                                        </p:attrNameLst>
                                      </p:cBhvr>
                                      <p:to>
                                        <p:strVal val="visible"/>
                                      </p:to>
                                    </p:set>
                                    <p:animEffect transition="in" filter="wipe(left)">
                                      <p:cBhvr>
                                        <p:cTn id="12" dur="500"/>
                                        <p:tgtEl>
                                          <p:spTgt spid="2785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8533">
                                            <p:txEl>
                                              <p:pRg st="2" end="2"/>
                                            </p:txEl>
                                          </p:spTgt>
                                        </p:tgtEl>
                                        <p:attrNameLst>
                                          <p:attrName>style.visibility</p:attrName>
                                        </p:attrNameLst>
                                      </p:cBhvr>
                                      <p:to>
                                        <p:strVal val="visible"/>
                                      </p:to>
                                    </p:set>
                                    <p:animEffect transition="in" filter="wipe(left)">
                                      <p:cBhvr>
                                        <p:cTn id="17" dur="500"/>
                                        <p:tgtEl>
                                          <p:spTgt spid="27853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8533">
                                            <p:txEl>
                                              <p:pRg st="3" end="3"/>
                                            </p:txEl>
                                          </p:spTgt>
                                        </p:tgtEl>
                                        <p:attrNameLst>
                                          <p:attrName>style.visibility</p:attrName>
                                        </p:attrNameLst>
                                      </p:cBhvr>
                                      <p:to>
                                        <p:strVal val="visible"/>
                                      </p:to>
                                    </p:set>
                                    <p:animEffect transition="in" filter="wipe(left)">
                                      <p:cBhvr>
                                        <p:cTn id="22" dur="500"/>
                                        <p:tgtEl>
                                          <p:spTgt spid="2785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0" y="274638"/>
            <a:ext cx="8229600" cy="563562"/>
          </a:xfrm>
        </p:spPr>
        <p:txBody>
          <a:bodyPr>
            <a:normAutofit fontScale="90000"/>
          </a:bodyPr>
          <a:lstStyle/>
          <a:p>
            <a:pPr eaLnBrk="1" hangingPunct="1"/>
            <a:r>
              <a:rPr lang="en-US" altLang="en-US" sz="4000" smtClean="0"/>
              <a:t>Sample Problem</a:t>
            </a:r>
          </a:p>
        </p:txBody>
      </p:sp>
      <p:sp>
        <p:nvSpPr>
          <p:cNvPr id="52227" name="Rectangle 3"/>
          <p:cNvSpPr>
            <a:spLocks noGrp="1" noChangeArrowheads="1"/>
          </p:cNvSpPr>
          <p:nvPr>
            <p:ph type="body" idx="4294967295"/>
          </p:nvPr>
        </p:nvSpPr>
        <p:spPr>
          <a:xfrm>
            <a:off x="0" y="914400"/>
            <a:ext cx="8229600" cy="4525963"/>
          </a:xfrm>
        </p:spPr>
        <p:txBody>
          <a:bodyPr/>
          <a:lstStyle/>
          <a:p>
            <a:pPr marL="4763" indent="-4763" eaLnBrk="1" hangingPunct="1">
              <a:spcBef>
                <a:spcPct val="0"/>
              </a:spcBef>
              <a:buFontTx/>
              <a:buNone/>
            </a:pPr>
            <a:r>
              <a:rPr lang="en-US" altLang="en-US" sz="2400" smtClean="0"/>
              <a:t>A man weighs 150 pounds on earth at sea level. Calculate his</a:t>
            </a:r>
          </a:p>
          <a:p>
            <a:pPr marL="4763" indent="-4763" eaLnBrk="1" hangingPunct="1">
              <a:spcBef>
                <a:spcPct val="0"/>
              </a:spcBef>
              <a:buFontTx/>
              <a:buNone/>
            </a:pPr>
            <a:r>
              <a:rPr lang="en-US" altLang="en-US" sz="2400" smtClean="0"/>
              <a:t>		a) mass in kg.</a:t>
            </a:r>
          </a:p>
          <a:p>
            <a:pPr marL="4763" indent="-4763" eaLnBrk="1" hangingPunct="1">
              <a:spcBef>
                <a:spcPct val="0"/>
              </a:spcBef>
              <a:buFontTx/>
              <a:buNone/>
            </a:pPr>
            <a:r>
              <a:rPr lang="en-US" altLang="en-US" sz="2400" smtClean="0"/>
              <a:t>		b) weight in Newtons</a:t>
            </a:r>
            <a:r>
              <a:rPr lang="en-US" altLang="en-US" smtClean="0"/>
              <a:t>.</a:t>
            </a:r>
          </a:p>
        </p:txBody>
      </p:sp>
    </p:spTree>
    <p:extLst>
      <p:ext uri="{BB962C8B-B14F-4D97-AF65-F5344CB8AC3E}">
        <p14:creationId xmlns:p14="http://schemas.microsoft.com/office/powerpoint/2010/main" val="27518389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150</TotalTime>
  <Words>1429</Words>
  <Application>Microsoft Office PowerPoint</Application>
  <PresentationFormat>On-screen Show (4:3)</PresentationFormat>
  <Paragraphs>229</Paragraphs>
  <Slides>35</Slides>
  <Notes>34</Notes>
  <HiddenSlides>1</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Executive</vt:lpstr>
      <vt:lpstr>FORCES </vt:lpstr>
      <vt:lpstr>What is Force?</vt:lpstr>
      <vt:lpstr>Units of force</vt:lpstr>
      <vt:lpstr>Mass and Inertia</vt:lpstr>
      <vt:lpstr>Sample Problem</vt:lpstr>
      <vt:lpstr>Gravity</vt:lpstr>
      <vt:lpstr>Mass and Weight</vt:lpstr>
      <vt:lpstr>Mass and Weight</vt:lpstr>
      <vt:lpstr>Sample Problem</vt:lpstr>
      <vt:lpstr>Normal Force</vt:lpstr>
      <vt:lpstr>Normal force on flat surface</vt:lpstr>
      <vt:lpstr>Normal force not associated with weight.</vt:lpstr>
      <vt:lpstr>The normal force most often equals the weight of an object…</vt:lpstr>
      <vt:lpstr>…but this is by no means always the case!</vt:lpstr>
      <vt:lpstr>More on the Normal Force</vt:lpstr>
      <vt:lpstr>Normal force on ramp</vt:lpstr>
      <vt:lpstr>Draw a free body diagram for the skier. </vt:lpstr>
      <vt:lpstr>Sample problem</vt:lpstr>
      <vt:lpstr>Tension</vt:lpstr>
      <vt:lpstr>A physical picture of tension</vt:lpstr>
      <vt:lpstr>Tension examples</vt:lpstr>
      <vt:lpstr>Sample problem</vt:lpstr>
      <vt:lpstr>Introduction to Friction</vt:lpstr>
      <vt:lpstr>Friction</vt:lpstr>
      <vt:lpstr>Microscopic View</vt:lpstr>
      <vt:lpstr>Friction depends on the normal force.</vt:lpstr>
      <vt:lpstr>Static Friction</vt:lpstr>
      <vt:lpstr>fs &lt; msN is an inequality!</vt:lpstr>
      <vt:lpstr>Static friction and applied horizontal force</vt:lpstr>
      <vt:lpstr>Static friction and applied horizontal force</vt:lpstr>
      <vt:lpstr>Static friction and applied horizontal force</vt:lpstr>
      <vt:lpstr>Static friction and applied horizontal force</vt:lpstr>
      <vt:lpstr>Kinetic Friction</vt:lpstr>
      <vt:lpstr>Sample Problem</vt:lpstr>
      <vt:lpstr>Sample Problem</vt:lpstr>
    </vt:vector>
  </TitlesOfParts>
  <Company>Round Rock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FORCES</dc:title>
  <dc:creator>e131723</dc:creator>
  <cp:lastModifiedBy>e104077</cp:lastModifiedBy>
  <cp:revision>10</cp:revision>
  <dcterms:created xsi:type="dcterms:W3CDTF">2015-09-15T22:13:22Z</dcterms:created>
  <dcterms:modified xsi:type="dcterms:W3CDTF">2015-09-23T21:22:15Z</dcterms:modified>
</cp:coreProperties>
</file>