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7EB0C-71D2-4856-9374-D0374F939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4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E3F90A-62BA-43C3-BD7F-A4F60A33FDB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9E712D-E4EF-481B-88B8-942179F7FA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Rotational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Centripetal </a:t>
            </a:r>
            <a:r>
              <a:rPr lang="en-US" dirty="0" smtClean="0"/>
              <a:t>Acceleration and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Centripetal Acceleration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1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 smtClean="0"/>
                  <a:t>Centripetal means center seeking</a:t>
                </a:r>
              </a:p>
              <a:p>
                <a:pPr eaLnBrk="1" hangingPunct="1"/>
                <a:r>
                  <a:rPr lang="en-US" altLang="en-US" dirty="0" smtClean="0"/>
                  <a:t>Centripetal Acceleration:</a:t>
                </a:r>
              </a:p>
              <a:p>
                <a:pPr lvl="1" eaLnBrk="1" hangingPunct="1"/>
                <a:r>
                  <a:rPr lang="en-US" altLang="en-US" dirty="0" smtClean="0"/>
                  <a:t>Any acceleration which is caused when an object is traveling at a constant speed but changing direction by moving in a circular path is known as Centripetal Acceleration</a:t>
                </a:r>
              </a:p>
              <a:p>
                <a:pPr lvl="1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altLang="en-US" dirty="0" smtClean="0"/>
              </a:p>
            </p:txBody>
          </p:sp>
        </mc:Choice>
        <mc:Fallback xmlns="">
          <p:sp>
            <p:nvSpPr>
              <p:cNvPr id="348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30" t="-148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Image result for centripetal accele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280" y="4308086"/>
            <a:ext cx="3733800" cy="254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3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Centripetal Acceleration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010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Centripetal Acceleration: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V="1">
            <a:off x="6248400" y="24384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257800" y="4419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a</a:t>
            </a:r>
            <a:r>
              <a:rPr lang="en-US" altLang="en-US" sz="2400" baseline="-25000"/>
              <a:t>c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4648200" y="4495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248400" y="3124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v</a:t>
            </a:r>
            <a:r>
              <a:rPr lang="en-US" altLang="en-US" sz="2400" baseline="-25000"/>
              <a:t>t</a:t>
            </a:r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3124200" y="2971800"/>
            <a:ext cx="3124200" cy="297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31242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4572000" y="5943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62484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4572000" y="2971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 rot="2700000">
            <a:off x="6096000" y="4343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7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7" grpId="0"/>
      <p:bldP spid="35849" grpId="0" animBg="1"/>
      <p:bldP spid="35850" grpId="0"/>
      <p:bldP spid="35855" grpId="0" animBg="1"/>
      <p:bldP spid="35856" grpId="0" animBg="1"/>
      <p:bldP spid="35857" grpId="0" animBg="1"/>
      <p:bldP spid="35858" grpId="0" animBg="1"/>
      <p:bldP spid="35859" grpId="0" animBg="1"/>
      <p:bldP spid="358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 increases, what happens to a</a:t>
            </a:r>
            <a:r>
              <a:rPr lang="en-US" baseline="-25000" dirty="0" smtClean="0"/>
              <a:t>c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If r decreases, what happens to a</a:t>
            </a:r>
            <a:r>
              <a:rPr lang="en-US" baseline="-25000" dirty="0" smtClean="0"/>
              <a:t>c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dirty="0" smtClean="0"/>
              <a:t> increases, what happens to a</a:t>
            </a:r>
            <a:r>
              <a:rPr lang="en-US" baseline="-25000" dirty="0" smtClean="0"/>
              <a:t>c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dirty="0" smtClean="0"/>
              <a:t> decreases, what happens to a</a:t>
            </a:r>
            <a:r>
              <a:rPr lang="en-US" baseline="-25000" dirty="0" smtClean="0"/>
              <a:t>c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Centripetal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 smtClean="0"/>
                  <a:t>The force that causes centripetal acceleration</a:t>
                </a:r>
              </a:p>
              <a:p>
                <a:r>
                  <a:rPr lang="en-US" altLang="en-US" dirty="0"/>
                  <a:t>T</a:t>
                </a:r>
                <a:r>
                  <a:rPr lang="en-US" altLang="en-US" dirty="0" smtClean="0"/>
                  <a:t>he </a:t>
                </a:r>
                <a:r>
                  <a:rPr lang="en-US" altLang="en-US" dirty="0"/>
                  <a:t>force an object experiences toward the center of the circular path.</a:t>
                </a:r>
              </a:p>
              <a:p>
                <a:pPr eaLnBrk="1" hangingPunct="1"/>
                <a:endParaRPr lang="en-US" altLang="en-US" dirty="0" smtClean="0"/>
              </a:p>
              <a:p>
                <a:pPr eaLnBrk="1" hangingPunct="1"/>
                <a:endParaRPr lang="en-US" altLang="en-US" dirty="0" smtClean="0"/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𝑚</m:t>
                    </m:r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alt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</m:oMath>
                </a14:m>
                <a:endParaRPr lang="en-US" altLang="en-US" dirty="0" smtClean="0"/>
              </a:p>
            </p:txBody>
          </p:sp>
        </mc:Choice>
        <mc:Fallback xmlns="">
          <p:sp>
            <p:nvSpPr>
              <p:cNvPr id="368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 descr="Image result for centripetal for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01428"/>
            <a:ext cx="438211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17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Centripetal Force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010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Centripetal Force: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V="1">
            <a:off x="6248400" y="24384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105400" y="4419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c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4648200" y="4495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248400" y="3124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v</a:t>
            </a:r>
            <a:endParaRPr lang="en-US" altLang="en-US" sz="2400" baseline="-25000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3124200" y="2971800"/>
            <a:ext cx="3124200" cy="297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31242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4572000" y="5943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62484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4572000" y="2971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 rot="2700000">
            <a:off x="6096000" y="4343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72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7" grpId="0"/>
      <p:bldP spid="38918" grpId="0" animBg="1"/>
      <p:bldP spid="38919" grpId="0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A 25 kilogram child rides a Ferris wheel with a radius of 75 meters. He completes one rotation every 180 seconds. What is the magnitude of the centripetal force?</a:t>
            </a:r>
          </a:p>
        </p:txBody>
      </p:sp>
    </p:spTree>
    <p:extLst>
      <p:ext uri="{BB962C8B-B14F-4D97-AF65-F5344CB8AC3E}">
        <p14:creationId xmlns:p14="http://schemas.microsoft.com/office/powerpoint/2010/main" val="9613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Rotational Motion?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Rotational motion is a kind of motion where something moves around a central point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This point is</a:t>
            </a:r>
            <a:br>
              <a:rPr lang="en-US" altLang="en-US" dirty="0" smtClean="0"/>
            </a:br>
            <a:r>
              <a:rPr lang="en-US" altLang="en-US" dirty="0" smtClean="0"/>
              <a:t>often called</a:t>
            </a:r>
            <a:br>
              <a:rPr lang="en-US" altLang="en-US" dirty="0" smtClean="0"/>
            </a:br>
            <a:r>
              <a:rPr lang="en-US" altLang="en-US" dirty="0" smtClean="0"/>
              <a:t>the fulcrum.</a:t>
            </a:r>
          </a:p>
          <a:p>
            <a:pPr lvl="1" eaLnBrk="1" hangingPunct="1"/>
            <a:endParaRPr lang="en-US" altLang="en-US" dirty="0" smtClean="0"/>
          </a:p>
        </p:txBody>
      </p:sp>
      <p:pic>
        <p:nvPicPr>
          <p:cNvPr id="4102" name="Picture 6" descr="MC90043855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175000"/>
            <a:ext cx="42672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94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Rotational Motion?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As the object moves, it rotates about a central point</a:t>
            </a:r>
          </a:p>
          <a:p>
            <a:pPr lvl="1" eaLnBrk="1" hangingPunct="1"/>
            <a:r>
              <a:rPr lang="en-US" altLang="en-US" sz="2100" dirty="0" smtClean="0"/>
              <a:t>This is called the </a:t>
            </a:r>
            <a:r>
              <a:rPr lang="en-US" altLang="en-US" sz="2100" i="1" dirty="0" smtClean="0"/>
              <a:t>axis of rotation</a:t>
            </a:r>
          </a:p>
          <a:p>
            <a:pPr eaLnBrk="1" hangingPunct="1"/>
            <a:r>
              <a:rPr lang="en-US" altLang="en-US" sz="2400" dirty="0" smtClean="0"/>
              <a:t>Is it easy to measure how far an object has traveled in a circular path?</a:t>
            </a:r>
          </a:p>
          <a:p>
            <a:pPr eaLnBrk="1" hangingPunct="1"/>
            <a:endParaRPr lang="en-US" altLang="en-US" sz="2400" i="1" dirty="0" smtClean="0"/>
          </a:p>
        </p:txBody>
      </p:sp>
      <p:pic>
        <p:nvPicPr>
          <p:cNvPr id="6148" name="Picture 5" descr="MP900403861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00200"/>
            <a:ext cx="3619500" cy="5426111"/>
          </a:xfrm>
        </p:spPr>
      </p:pic>
    </p:spTree>
    <p:extLst>
      <p:ext uri="{BB962C8B-B14F-4D97-AF65-F5344CB8AC3E}">
        <p14:creationId xmlns:p14="http://schemas.microsoft.com/office/powerpoint/2010/main" val="24176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distance of a circular path</a:t>
            </a:r>
          </a:p>
        </p:txBody>
      </p:sp>
      <p:sp>
        <p:nvSpPr>
          <p:cNvPr id="7171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752600"/>
            <a:ext cx="3962400" cy="4343400"/>
          </a:xfrm>
        </p:spPr>
        <p:txBody>
          <a:bodyPr/>
          <a:lstStyle/>
          <a:p>
            <a:r>
              <a:rPr lang="en-US" altLang="en-US" smtClean="0"/>
              <a:t>How do you measure how far around a circle something goes?</a:t>
            </a:r>
          </a:p>
          <a:p>
            <a:r>
              <a:rPr lang="en-US" altLang="en-US" smtClean="0"/>
              <a:t>Circumference of a circle</a:t>
            </a:r>
          </a:p>
          <a:p>
            <a:r>
              <a:rPr lang="en-US" altLang="en-US" smtClean="0"/>
              <a:t>C = 2</a:t>
            </a:r>
            <a:r>
              <a:rPr lang="el-GR" altLang="en-US" smtClean="0"/>
              <a:t>π</a:t>
            </a:r>
            <a:r>
              <a:rPr lang="en-US" altLang="en-US" smtClean="0"/>
              <a:t>r</a:t>
            </a:r>
            <a:endParaRPr lang="en-US" altLang="en-US" baseline="30000" smtClean="0"/>
          </a:p>
        </p:txBody>
      </p:sp>
      <p:pic>
        <p:nvPicPr>
          <p:cNvPr id="7172" name="Picture 2" descr="http://www.kidsmathgamesonline.com/images/facts/circlediameter2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05000"/>
            <a:ext cx="3219450" cy="3219450"/>
          </a:xfrm>
          <a:noFill/>
        </p:spPr>
      </p:pic>
    </p:spTree>
    <p:extLst>
      <p:ext uri="{BB962C8B-B14F-4D97-AF65-F5344CB8AC3E}">
        <p14:creationId xmlns:p14="http://schemas.microsoft.com/office/powerpoint/2010/main" val="421102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Linear Velocity of Rotating Objects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Linear Velocity</a:t>
            </a:r>
          </a:p>
          <a:p>
            <a:pPr lvl="1" eaLnBrk="1" hangingPunct="1"/>
            <a:r>
              <a:rPr lang="en-US" altLang="en-US" dirty="0" smtClean="0"/>
              <a:t>This is the velocity of a rotating object at any point along the rotating path.</a:t>
            </a:r>
          </a:p>
          <a:p>
            <a:pPr lvl="1" eaLnBrk="1" hangingPunct="1"/>
            <a:r>
              <a:rPr lang="en-US" altLang="en-US" dirty="0" smtClean="0"/>
              <a:t>linear velocity is also known as the Tangential Velocity </a:t>
            </a:r>
          </a:p>
        </p:txBody>
      </p:sp>
      <p:pic>
        <p:nvPicPr>
          <p:cNvPr id="5124" name="Picture 4" descr="Image result for merry go round time 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0" y="3428999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57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Linear Velocity of Rotating Objects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Think of tangential velocity as the velocity of an object on a string and the string broke.</a:t>
            </a:r>
          </a:p>
          <a:p>
            <a:pPr lvl="1" eaLnBrk="1" hangingPunct="1"/>
            <a:r>
              <a:rPr lang="en-US" altLang="en-US" smtClean="0"/>
              <a:t>What would the motion and velocity of that that object be?</a:t>
            </a:r>
          </a:p>
        </p:txBody>
      </p:sp>
      <p:pic>
        <p:nvPicPr>
          <p:cNvPr id="6146" name="Picture 2" descr="Image result for tangential velo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48734"/>
            <a:ext cx="2095500" cy="269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830" y="2971800"/>
            <a:ext cx="30289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54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6248400" y="24384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does this look like?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010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Tangential Velocity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257800" y="4419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r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324600" y="3200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i="1"/>
              <a:t>v</a:t>
            </a:r>
            <a:r>
              <a:rPr lang="en-US" altLang="en-US" sz="2400" baseline="-25000"/>
              <a:t>T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4648200" y="4495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3124200" y="2971800"/>
            <a:ext cx="3124200" cy="297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1242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4572000" y="5943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62484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4572000" y="2971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 rot="2700000">
            <a:off x="6096000" y="4343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50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6.24566E-7 L -3.33333E-6 -0.333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nimBg="1"/>
      <p:bldP spid="28679" grpId="0"/>
      <p:bldP spid="28681" grpId="0"/>
      <p:bldP spid="28677" grpId="0" animBg="1"/>
      <p:bldP spid="28685" grpId="0" animBg="1"/>
      <p:bldP spid="28686" grpId="0" animBg="1"/>
      <p:bldP spid="28687" grpId="0" animBg="1"/>
      <p:bldP spid="28688" grpId="0" animBg="1"/>
      <p:bldP spid="28689" grpId="0" animBg="1"/>
      <p:bldP spid="28683" grpId="0" animBg="1"/>
      <p:bldP spid="2868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Tangential Velocity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/>
                <a:r>
                  <a:rPr lang="en-US" altLang="en-US" dirty="0" smtClean="0"/>
                  <a:t>Tangential Velocity:</a:t>
                </a:r>
              </a:p>
              <a:p>
                <a:pPr lvl="1" eaLnBrk="1" hangingPunct="1"/>
                <a:r>
                  <a:rPr lang="en-US" altLang="en-US" dirty="0" smtClean="0"/>
                  <a:t>The formula for tangential velocity is:</a:t>
                </a:r>
              </a:p>
              <a:p>
                <a:pPr lvl="1" eaLnBrk="1" hangingPunct="1"/>
                <a:endParaRPr lang="en-US" altLang="en-US" dirty="0" smtClean="0"/>
              </a:p>
              <a:p>
                <a:pPr lvl="1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altLang="en-US" dirty="0" smtClean="0"/>
              </a:p>
              <a:p>
                <a:pPr marL="365760" lvl="1" indent="0" eaLnBrk="1" hangingPunct="1">
                  <a:buNone/>
                </a:pPr>
                <a:endParaRPr lang="en-US" altLang="en-US" dirty="0" smtClean="0"/>
              </a:p>
              <a:p>
                <a:pPr lvl="1" eaLnBrk="1" hangingPunct="1"/>
                <a:r>
                  <a:rPr lang="en-US" altLang="en-US" dirty="0" smtClean="0"/>
                  <a:t>Note the distance in this case is usually the circumference of the circle</a:t>
                </a:r>
              </a:p>
              <a:p>
                <a:pPr lvl="1" eaLnBrk="1" hangingPunct="1"/>
                <a:r>
                  <a:rPr lang="en-US" altLang="en-US" dirty="0" smtClean="0"/>
                  <a:t>The time is usually the time it takes to make one rotation</a:t>
                </a:r>
              </a:p>
            </p:txBody>
          </p:sp>
        </mc:Choice>
        <mc:Fallback xmlns="">
          <p:sp>
            <p:nvSpPr>
              <p:cNvPr id="307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449" t="-1357" r="-1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9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Example:</a:t>
            </a:r>
          </a:p>
          <a:p>
            <a:pPr lvl="1" eaLnBrk="1" hangingPunct="1"/>
            <a:r>
              <a:rPr lang="en-US" altLang="en-US" smtClean="0"/>
              <a:t>The radius of a CD in a computer is 0.0600 m.  If a microbe riding on the disc’s rim completes 1 rotation in 0.20 seconds, what is his tangential velocity?</a:t>
            </a:r>
          </a:p>
        </p:txBody>
      </p:sp>
    </p:spTree>
    <p:extLst>
      <p:ext uri="{BB962C8B-B14F-4D97-AF65-F5344CB8AC3E}">
        <p14:creationId xmlns:p14="http://schemas.microsoft.com/office/powerpoint/2010/main" val="120363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</TotalTime>
  <Words>423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Rotational motion</vt:lpstr>
      <vt:lpstr>What is Rotational Motion?</vt:lpstr>
      <vt:lpstr>What is Rotational Motion?</vt:lpstr>
      <vt:lpstr>The distance of a circular path</vt:lpstr>
      <vt:lpstr>Linear Velocity of Rotating Objects</vt:lpstr>
      <vt:lpstr>Linear Velocity of Rotating Objects</vt:lpstr>
      <vt:lpstr>What does this look like?</vt:lpstr>
      <vt:lpstr>Tangential Velocity</vt:lpstr>
      <vt:lpstr>Example</vt:lpstr>
      <vt:lpstr>Centripetal Acceleration</vt:lpstr>
      <vt:lpstr>Centripetal Acceleration</vt:lpstr>
      <vt:lpstr>The relationship</vt:lpstr>
      <vt:lpstr>Centripetal Force</vt:lpstr>
      <vt:lpstr>Centripetal Force</vt:lpstr>
      <vt:lpstr>Example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Rotational motion</dc:title>
  <dc:creator>e133537</dc:creator>
  <cp:lastModifiedBy>e104077</cp:lastModifiedBy>
  <cp:revision>5</cp:revision>
  <dcterms:created xsi:type="dcterms:W3CDTF">2016-11-03T14:44:37Z</dcterms:created>
  <dcterms:modified xsi:type="dcterms:W3CDTF">2016-11-07T19:23:09Z</dcterms:modified>
</cp:coreProperties>
</file>